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64" r:id="rId2"/>
    <p:sldId id="1147" r:id="rId3"/>
    <p:sldId id="1130" r:id="rId4"/>
    <p:sldId id="1267" r:id="rId5"/>
    <p:sldId id="1135" r:id="rId6"/>
    <p:sldId id="1139" r:id="rId7"/>
    <p:sldId id="1138" r:id="rId8"/>
    <p:sldId id="1140" r:id="rId9"/>
    <p:sldId id="1143" r:id="rId10"/>
    <p:sldId id="1261" r:id="rId11"/>
    <p:sldId id="1129" r:id="rId12"/>
    <p:sldId id="1256" r:id="rId13"/>
    <p:sldId id="1113" r:id="rId14"/>
    <p:sldId id="1257" r:id="rId15"/>
    <p:sldId id="1121" r:id="rId16"/>
    <p:sldId id="1114" r:id="rId17"/>
    <p:sldId id="1112" r:id="rId18"/>
    <p:sldId id="1259" r:id="rId19"/>
    <p:sldId id="1062" r:id="rId20"/>
    <p:sldId id="1122" r:id="rId21"/>
    <p:sldId id="1111" r:id="rId22"/>
    <p:sldId id="1123" r:id="rId23"/>
    <p:sldId id="1269" r:id="rId24"/>
    <p:sldId id="1270" r:id="rId25"/>
    <p:sldId id="1273" r:id="rId26"/>
    <p:sldId id="1116" r:id="rId27"/>
    <p:sldId id="1117" r:id="rId28"/>
    <p:sldId id="1119" r:id="rId29"/>
    <p:sldId id="1120" r:id="rId30"/>
    <p:sldId id="1118" r:id="rId31"/>
    <p:sldId id="1124" r:id="rId32"/>
    <p:sldId id="1125" r:id="rId33"/>
    <p:sldId id="1126" r:id="rId34"/>
    <p:sldId id="1127" r:id="rId35"/>
    <p:sldId id="1271" r:id="rId36"/>
    <p:sldId id="1272" r:id="rId37"/>
    <p:sldId id="1274" r:id="rId38"/>
    <p:sldId id="1133" r:id="rId39"/>
    <p:sldId id="1268" r:id="rId40"/>
    <p:sldId id="1276" r:id="rId41"/>
    <p:sldId id="1275" r:id="rId42"/>
    <p:sldId id="1258" r:id="rId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29243A-DF3C-642C-0EA7-FA2D1C677606}" name="Raudah Yunus" initials="RY" userId="356dbf0ea3e0f3ec" providerId="Windows Live"/>
  <p188:author id="{76D2E35A-3801-856D-CDC5-776ABBEC0EDC}" name="Padela, Aasim" initials="PA" userId="S::apadela@mcw.edu::716b7d94-5dba-41d9-8325-f543c91ace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dela, Aasim" initials="PA" lastIdx="7" clrIdx="0">
    <p:extLst>
      <p:ext uri="{19B8F6BF-5375-455C-9EA6-DF929625EA0E}">
        <p15:presenceInfo xmlns:p15="http://schemas.microsoft.com/office/powerpoint/2012/main" userId="S-1-5-21-1926875443-3069047056-2501060693-119142" providerId="AD"/>
      </p:ext>
    </p:extLst>
  </p:cmAuthor>
  <p:cmAuthor id="2" name="Yunus, Raudah" initials="YR" lastIdx="1" clrIdx="1">
    <p:extLst>
      <p:ext uri="{19B8F6BF-5375-455C-9EA6-DF929625EA0E}">
        <p15:presenceInfo xmlns:p15="http://schemas.microsoft.com/office/powerpoint/2012/main" userId="S::ryunus@mcw.edu::a73ef21d-1a16-449f-88a1-33bd6fe88e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2929"/>
    <a:srgbClr val="44A2A5"/>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93792" autoAdjust="0"/>
  </p:normalViewPr>
  <p:slideViewPr>
    <p:cSldViewPr snapToGrid="0">
      <p:cViewPr>
        <p:scale>
          <a:sx n="67" d="100"/>
          <a:sy n="67" d="100"/>
        </p:scale>
        <p:origin x="572" y="44"/>
      </p:cViewPr>
      <p:guideLst/>
    </p:cSldViewPr>
  </p:slideViewPr>
  <p:notesTextViewPr>
    <p:cViewPr>
      <p:scale>
        <a:sx n="3" d="2"/>
        <a:sy n="3" d="2"/>
      </p:scale>
      <p:origin x="0" y="0"/>
    </p:cViewPr>
  </p:notesTextViewPr>
  <p:sorterViewPr>
    <p:cViewPr>
      <p:scale>
        <a:sx n="9471" d="6250"/>
        <a:sy n="9471" d="6250"/>
      </p:scale>
      <p:origin x="0" y="0"/>
    </p:cViewPr>
  </p:sorterViewPr>
  <p:notesViewPr>
    <p:cSldViewPr snapToGrid="0">
      <p:cViewPr varScale="1">
        <p:scale>
          <a:sx n="82" d="100"/>
          <a:sy n="82" d="100"/>
        </p:scale>
        <p:origin x="3180"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11F66C-D9F7-4668-B1BC-AE8B2BE8C5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6BEC81B5-AB6D-4B71-B9FA-E576EF1E20C4}">
      <dgm:prSet phldrT="[Text]"/>
      <dgm:spPr/>
      <dgm:t>
        <a:bodyPr/>
        <a:lstStyle/>
        <a:p>
          <a:pPr algn="l"/>
          <a:r>
            <a:rPr lang="en-US" dirty="0"/>
            <a:t>Curricular Goals &amp; Frameworks</a:t>
          </a:r>
        </a:p>
      </dgm:t>
    </dgm:pt>
    <dgm:pt modelId="{B8B9925F-7C38-4F1C-8DA1-EDA0FC66D651}" type="parTrans" cxnId="{BB33E332-439B-4A4D-9C23-0BCE68C31870}">
      <dgm:prSet/>
      <dgm:spPr/>
      <dgm:t>
        <a:bodyPr/>
        <a:lstStyle/>
        <a:p>
          <a:pPr algn="l"/>
          <a:endParaRPr lang="en-US"/>
        </a:p>
      </dgm:t>
    </dgm:pt>
    <dgm:pt modelId="{66B83EA8-159A-463B-9ACA-566F26A628E4}" type="sibTrans" cxnId="{BB33E332-439B-4A4D-9C23-0BCE68C31870}">
      <dgm:prSet/>
      <dgm:spPr/>
      <dgm:t>
        <a:bodyPr/>
        <a:lstStyle/>
        <a:p>
          <a:pPr algn="l"/>
          <a:endParaRPr lang="en-US"/>
        </a:p>
      </dgm:t>
    </dgm:pt>
    <dgm:pt modelId="{080093B6-C970-431F-BCED-9517FB9C2FBF}">
      <dgm:prSet phldrT="[Text]"/>
      <dgm:spPr/>
      <dgm:t>
        <a:bodyPr/>
        <a:lstStyle/>
        <a:p>
          <a:pPr algn="l"/>
          <a:r>
            <a:rPr lang="en-US" dirty="0"/>
            <a:t>Seminar topics &amp; contents</a:t>
          </a:r>
        </a:p>
      </dgm:t>
    </dgm:pt>
    <dgm:pt modelId="{3F579DA6-6BF2-40C0-854B-F21C751DF8C3}" type="parTrans" cxnId="{4C22491C-33C9-4781-99B7-21A8875766F1}">
      <dgm:prSet/>
      <dgm:spPr/>
      <dgm:t>
        <a:bodyPr/>
        <a:lstStyle/>
        <a:p>
          <a:pPr algn="l"/>
          <a:endParaRPr lang="en-US"/>
        </a:p>
      </dgm:t>
    </dgm:pt>
    <dgm:pt modelId="{224B22FC-2849-45D6-800B-B5AABC910DEF}" type="sibTrans" cxnId="{4C22491C-33C9-4781-99B7-21A8875766F1}">
      <dgm:prSet/>
      <dgm:spPr/>
      <dgm:t>
        <a:bodyPr/>
        <a:lstStyle/>
        <a:p>
          <a:pPr algn="l"/>
          <a:endParaRPr lang="en-US"/>
        </a:p>
      </dgm:t>
    </dgm:pt>
    <dgm:pt modelId="{4FA6A2AE-4010-4945-B021-0E3F7EC0A29C}">
      <dgm:prSet phldrT="[Text]"/>
      <dgm:spPr/>
      <dgm:t>
        <a:bodyPr/>
        <a:lstStyle/>
        <a:p>
          <a:pPr algn="l"/>
          <a:r>
            <a:rPr lang="en-US" dirty="0"/>
            <a:t>Evaluation findings </a:t>
          </a:r>
        </a:p>
      </dgm:t>
    </dgm:pt>
    <dgm:pt modelId="{BE0333FF-4C05-4166-8846-EE584C495125}" type="parTrans" cxnId="{6EDB0FB9-D9A2-44F8-B99F-22653E4EAB51}">
      <dgm:prSet/>
      <dgm:spPr/>
      <dgm:t>
        <a:bodyPr/>
        <a:lstStyle/>
        <a:p>
          <a:pPr algn="l"/>
          <a:endParaRPr lang="en-US"/>
        </a:p>
      </dgm:t>
    </dgm:pt>
    <dgm:pt modelId="{CBCC59B4-3ED9-446C-88FC-3FB2C1F95E5C}" type="sibTrans" cxnId="{6EDB0FB9-D9A2-44F8-B99F-22653E4EAB51}">
      <dgm:prSet/>
      <dgm:spPr/>
      <dgm:t>
        <a:bodyPr/>
        <a:lstStyle/>
        <a:p>
          <a:pPr algn="l"/>
          <a:endParaRPr lang="en-US"/>
        </a:p>
      </dgm:t>
    </dgm:pt>
    <dgm:pt modelId="{2B5250E7-F294-4FEC-A06F-B5D20E0760E3}">
      <dgm:prSet/>
      <dgm:spPr/>
      <dgm:t>
        <a:bodyPr/>
        <a:lstStyle/>
        <a:p>
          <a:pPr algn="l"/>
          <a:r>
            <a:rPr lang="en-US" dirty="0"/>
            <a:t>Practical application</a:t>
          </a:r>
        </a:p>
      </dgm:t>
    </dgm:pt>
    <dgm:pt modelId="{50460081-0F83-46B6-B140-74ADBC7949CE}" type="parTrans" cxnId="{D149CA78-6574-4E19-AF72-ACCA3971B679}">
      <dgm:prSet/>
      <dgm:spPr/>
      <dgm:t>
        <a:bodyPr/>
        <a:lstStyle/>
        <a:p>
          <a:pPr algn="l"/>
          <a:endParaRPr lang="en-US"/>
        </a:p>
      </dgm:t>
    </dgm:pt>
    <dgm:pt modelId="{6251D641-261A-450E-A4BB-9D4E943D2C65}" type="sibTrans" cxnId="{D149CA78-6574-4E19-AF72-ACCA3971B679}">
      <dgm:prSet/>
      <dgm:spPr/>
      <dgm:t>
        <a:bodyPr/>
        <a:lstStyle/>
        <a:p>
          <a:pPr algn="l"/>
          <a:endParaRPr lang="en-US"/>
        </a:p>
      </dgm:t>
    </dgm:pt>
    <dgm:pt modelId="{62EDAF17-24C5-4760-8800-21DC1F87D5EE}">
      <dgm:prSet/>
      <dgm:spPr/>
      <dgm:t>
        <a:bodyPr/>
        <a:lstStyle/>
        <a:p>
          <a:pPr algn="l"/>
          <a:r>
            <a:rPr lang="en-US" dirty="0"/>
            <a:t>Background Context </a:t>
          </a:r>
        </a:p>
      </dgm:t>
    </dgm:pt>
    <dgm:pt modelId="{FA9057C0-1D93-4E5B-9219-398EACEA246A}" type="parTrans" cxnId="{480D261A-FA6C-4B0A-AAA8-5678D8C706FC}">
      <dgm:prSet/>
      <dgm:spPr/>
      <dgm:t>
        <a:bodyPr/>
        <a:lstStyle/>
        <a:p>
          <a:pPr algn="l"/>
          <a:endParaRPr lang="en-US"/>
        </a:p>
      </dgm:t>
    </dgm:pt>
    <dgm:pt modelId="{74D4D38C-15AC-4510-AFE1-AE86E3EEFD7E}" type="sibTrans" cxnId="{480D261A-FA6C-4B0A-AAA8-5678D8C706FC}">
      <dgm:prSet/>
      <dgm:spPr/>
      <dgm:t>
        <a:bodyPr/>
        <a:lstStyle/>
        <a:p>
          <a:pPr algn="l"/>
          <a:endParaRPr lang="en-US"/>
        </a:p>
      </dgm:t>
    </dgm:pt>
    <dgm:pt modelId="{8F84FB7A-FAC1-4786-A108-9528341F4E42}" type="pres">
      <dgm:prSet presAssocID="{F411F66C-D9F7-4668-B1BC-AE8B2BE8C55A}" presName="Name0" presStyleCnt="0">
        <dgm:presLayoutVars>
          <dgm:chMax val="7"/>
          <dgm:chPref val="7"/>
          <dgm:dir/>
        </dgm:presLayoutVars>
      </dgm:prSet>
      <dgm:spPr/>
    </dgm:pt>
    <dgm:pt modelId="{C7DFEE95-FABB-4CED-87D2-01266D5C9903}" type="pres">
      <dgm:prSet presAssocID="{F411F66C-D9F7-4668-B1BC-AE8B2BE8C55A}" presName="Name1" presStyleCnt="0"/>
      <dgm:spPr/>
    </dgm:pt>
    <dgm:pt modelId="{57CBB3AE-7788-4923-9454-8E299CAB5A80}" type="pres">
      <dgm:prSet presAssocID="{F411F66C-D9F7-4668-B1BC-AE8B2BE8C55A}" presName="cycle" presStyleCnt="0"/>
      <dgm:spPr/>
    </dgm:pt>
    <dgm:pt modelId="{C2896837-CA80-4F08-9431-38EBF1E8331B}" type="pres">
      <dgm:prSet presAssocID="{F411F66C-D9F7-4668-B1BC-AE8B2BE8C55A}" presName="srcNode" presStyleLbl="node1" presStyleIdx="0" presStyleCnt="5"/>
      <dgm:spPr/>
    </dgm:pt>
    <dgm:pt modelId="{C716FF08-FB27-4CA4-8344-5C94688B4A62}" type="pres">
      <dgm:prSet presAssocID="{F411F66C-D9F7-4668-B1BC-AE8B2BE8C55A}" presName="conn" presStyleLbl="parChTrans1D2" presStyleIdx="0" presStyleCnt="1"/>
      <dgm:spPr/>
    </dgm:pt>
    <dgm:pt modelId="{850C45E3-9305-453D-8550-1FF054707D6B}" type="pres">
      <dgm:prSet presAssocID="{F411F66C-D9F7-4668-B1BC-AE8B2BE8C55A}" presName="extraNode" presStyleLbl="node1" presStyleIdx="0" presStyleCnt="5"/>
      <dgm:spPr/>
    </dgm:pt>
    <dgm:pt modelId="{6BB1FB3C-D8DD-4CF8-894D-279A593542B7}" type="pres">
      <dgm:prSet presAssocID="{F411F66C-D9F7-4668-B1BC-AE8B2BE8C55A}" presName="dstNode" presStyleLbl="node1" presStyleIdx="0" presStyleCnt="5"/>
      <dgm:spPr/>
    </dgm:pt>
    <dgm:pt modelId="{183A036B-1A81-475F-9AEA-144A1649E3DA}" type="pres">
      <dgm:prSet presAssocID="{62EDAF17-24C5-4760-8800-21DC1F87D5EE}" presName="text_1" presStyleLbl="node1" presStyleIdx="0" presStyleCnt="5">
        <dgm:presLayoutVars>
          <dgm:bulletEnabled val="1"/>
        </dgm:presLayoutVars>
      </dgm:prSet>
      <dgm:spPr/>
    </dgm:pt>
    <dgm:pt modelId="{D9AB40E8-1E40-4BF8-B5AC-0BC5B2E56020}" type="pres">
      <dgm:prSet presAssocID="{62EDAF17-24C5-4760-8800-21DC1F87D5EE}" presName="accent_1" presStyleCnt="0"/>
      <dgm:spPr/>
    </dgm:pt>
    <dgm:pt modelId="{0209949D-92A7-4825-858C-8D5864961E12}" type="pres">
      <dgm:prSet presAssocID="{62EDAF17-24C5-4760-8800-21DC1F87D5EE}" presName="accentRepeatNode" presStyleLbl="solidFgAcc1" presStyleIdx="0" presStyleCnt="5"/>
      <dgm:spPr/>
    </dgm:pt>
    <dgm:pt modelId="{87AFF0CF-F326-40E3-BF4B-25B7BA87BB10}" type="pres">
      <dgm:prSet presAssocID="{6BEC81B5-AB6D-4B71-B9FA-E576EF1E20C4}" presName="text_2" presStyleLbl="node1" presStyleIdx="1" presStyleCnt="5">
        <dgm:presLayoutVars>
          <dgm:bulletEnabled val="1"/>
        </dgm:presLayoutVars>
      </dgm:prSet>
      <dgm:spPr/>
    </dgm:pt>
    <dgm:pt modelId="{E2B768E6-47AC-45C2-BE10-5B6FBAD3A189}" type="pres">
      <dgm:prSet presAssocID="{6BEC81B5-AB6D-4B71-B9FA-E576EF1E20C4}" presName="accent_2" presStyleCnt="0"/>
      <dgm:spPr/>
    </dgm:pt>
    <dgm:pt modelId="{E2FA5949-D353-40C4-8A3B-822ECB426FCB}" type="pres">
      <dgm:prSet presAssocID="{6BEC81B5-AB6D-4B71-B9FA-E576EF1E20C4}" presName="accentRepeatNode" presStyleLbl="solidFgAcc1" presStyleIdx="1" presStyleCnt="5"/>
      <dgm:spPr/>
    </dgm:pt>
    <dgm:pt modelId="{84D12E0F-78FE-4539-96E9-468634FF8B9A}" type="pres">
      <dgm:prSet presAssocID="{080093B6-C970-431F-BCED-9517FB9C2FBF}" presName="text_3" presStyleLbl="node1" presStyleIdx="2" presStyleCnt="5">
        <dgm:presLayoutVars>
          <dgm:bulletEnabled val="1"/>
        </dgm:presLayoutVars>
      </dgm:prSet>
      <dgm:spPr/>
    </dgm:pt>
    <dgm:pt modelId="{7E51DF2D-7213-4971-9899-9D8425B791DB}" type="pres">
      <dgm:prSet presAssocID="{080093B6-C970-431F-BCED-9517FB9C2FBF}" presName="accent_3" presStyleCnt="0"/>
      <dgm:spPr/>
    </dgm:pt>
    <dgm:pt modelId="{E7C85A91-67C4-41C7-8C29-6B8ACC97EE90}" type="pres">
      <dgm:prSet presAssocID="{080093B6-C970-431F-BCED-9517FB9C2FBF}" presName="accentRepeatNode" presStyleLbl="solidFgAcc1" presStyleIdx="2" presStyleCnt="5"/>
      <dgm:spPr/>
    </dgm:pt>
    <dgm:pt modelId="{B3A78273-DE58-4FB1-B71A-CF864BEAAFB3}" type="pres">
      <dgm:prSet presAssocID="{4FA6A2AE-4010-4945-B021-0E3F7EC0A29C}" presName="text_4" presStyleLbl="node1" presStyleIdx="3" presStyleCnt="5">
        <dgm:presLayoutVars>
          <dgm:bulletEnabled val="1"/>
        </dgm:presLayoutVars>
      </dgm:prSet>
      <dgm:spPr/>
    </dgm:pt>
    <dgm:pt modelId="{23BCB8D4-ECC5-4EE9-AFF5-C1F62B068629}" type="pres">
      <dgm:prSet presAssocID="{4FA6A2AE-4010-4945-B021-0E3F7EC0A29C}" presName="accent_4" presStyleCnt="0"/>
      <dgm:spPr/>
    </dgm:pt>
    <dgm:pt modelId="{1472E799-4E1C-451B-B557-229447D25F80}" type="pres">
      <dgm:prSet presAssocID="{4FA6A2AE-4010-4945-B021-0E3F7EC0A29C}" presName="accentRepeatNode" presStyleLbl="solidFgAcc1" presStyleIdx="3" presStyleCnt="5"/>
      <dgm:spPr/>
    </dgm:pt>
    <dgm:pt modelId="{D8A7A94C-8C0F-4D55-BF9F-A9C6F452CB9C}" type="pres">
      <dgm:prSet presAssocID="{2B5250E7-F294-4FEC-A06F-B5D20E0760E3}" presName="text_5" presStyleLbl="node1" presStyleIdx="4" presStyleCnt="5" custLinFactNeighborY="3253">
        <dgm:presLayoutVars>
          <dgm:bulletEnabled val="1"/>
        </dgm:presLayoutVars>
      </dgm:prSet>
      <dgm:spPr/>
    </dgm:pt>
    <dgm:pt modelId="{226C3A26-2D5E-4325-AC45-18F12E304B07}" type="pres">
      <dgm:prSet presAssocID="{2B5250E7-F294-4FEC-A06F-B5D20E0760E3}" presName="accent_5" presStyleCnt="0"/>
      <dgm:spPr/>
    </dgm:pt>
    <dgm:pt modelId="{65886F5F-A6A2-4AFF-97AF-40D6441D8C7A}" type="pres">
      <dgm:prSet presAssocID="{2B5250E7-F294-4FEC-A06F-B5D20E0760E3}" presName="accentRepeatNode" presStyleLbl="solidFgAcc1" presStyleIdx="4" presStyleCnt="5"/>
      <dgm:spPr/>
    </dgm:pt>
  </dgm:ptLst>
  <dgm:cxnLst>
    <dgm:cxn modelId="{480D261A-FA6C-4B0A-AAA8-5678D8C706FC}" srcId="{F411F66C-D9F7-4668-B1BC-AE8B2BE8C55A}" destId="{62EDAF17-24C5-4760-8800-21DC1F87D5EE}" srcOrd="0" destOrd="0" parTransId="{FA9057C0-1D93-4E5B-9219-398EACEA246A}" sibTransId="{74D4D38C-15AC-4510-AFE1-AE86E3EEFD7E}"/>
    <dgm:cxn modelId="{4C22491C-33C9-4781-99B7-21A8875766F1}" srcId="{F411F66C-D9F7-4668-B1BC-AE8B2BE8C55A}" destId="{080093B6-C970-431F-BCED-9517FB9C2FBF}" srcOrd="2" destOrd="0" parTransId="{3F579DA6-6BF2-40C0-854B-F21C751DF8C3}" sibTransId="{224B22FC-2849-45D6-800B-B5AABC910DEF}"/>
    <dgm:cxn modelId="{40F05931-ADE8-46DD-B7F1-1A9DE70F07D2}" type="presOf" srcId="{080093B6-C970-431F-BCED-9517FB9C2FBF}" destId="{84D12E0F-78FE-4539-96E9-468634FF8B9A}" srcOrd="0" destOrd="0" presId="urn:microsoft.com/office/officeart/2008/layout/VerticalCurvedList"/>
    <dgm:cxn modelId="{BB33E332-439B-4A4D-9C23-0BCE68C31870}" srcId="{F411F66C-D9F7-4668-B1BC-AE8B2BE8C55A}" destId="{6BEC81B5-AB6D-4B71-B9FA-E576EF1E20C4}" srcOrd="1" destOrd="0" parTransId="{B8B9925F-7C38-4F1C-8DA1-EDA0FC66D651}" sibTransId="{66B83EA8-159A-463B-9ACA-566F26A628E4}"/>
    <dgm:cxn modelId="{E403FD5E-D664-463B-A984-ED252C720749}" type="presOf" srcId="{F411F66C-D9F7-4668-B1BC-AE8B2BE8C55A}" destId="{8F84FB7A-FAC1-4786-A108-9528341F4E42}" srcOrd="0" destOrd="0" presId="urn:microsoft.com/office/officeart/2008/layout/VerticalCurvedList"/>
    <dgm:cxn modelId="{F48D4E44-1F0C-4075-97EE-6C74B89D2CD2}" type="presOf" srcId="{74D4D38C-15AC-4510-AFE1-AE86E3EEFD7E}" destId="{C716FF08-FB27-4CA4-8344-5C94688B4A62}" srcOrd="0" destOrd="0" presId="urn:microsoft.com/office/officeart/2008/layout/VerticalCurvedList"/>
    <dgm:cxn modelId="{E595FA56-AAEB-4981-9614-8A1B4F5E84AF}" type="presOf" srcId="{4FA6A2AE-4010-4945-B021-0E3F7EC0A29C}" destId="{B3A78273-DE58-4FB1-B71A-CF864BEAAFB3}" srcOrd="0" destOrd="0" presId="urn:microsoft.com/office/officeart/2008/layout/VerticalCurvedList"/>
    <dgm:cxn modelId="{D149CA78-6574-4E19-AF72-ACCA3971B679}" srcId="{F411F66C-D9F7-4668-B1BC-AE8B2BE8C55A}" destId="{2B5250E7-F294-4FEC-A06F-B5D20E0760E3}" srcOrd="4" destOrd="0" parTransId="{50460081-0F83-46B6-B140-74ADBC7949CE}" sibTransId="{6251D641-261A-450E-A4BB-9D4E943D2C65}"/>
    <dgm:cxn modelId="{A9948A9F-0E1E-4071-9386-4A2D0C8F06C2}" type="presOf" srcId="{2B5250E7-F294-4FEC-A06F-B5D20E0760E3}" destId="{D8A7A94C-8C0F-4D55-BF9F-A9C6F452CB9C}" srcOrd="0" destOrd="0" presId="urn:microsoft.com/office/officeart/2008/layout/VerticalCurvedList"/>
    <dgm:cxn modelId="{6EDB0FB9-D9A2-44F8-B99F-22653E4EAB51}" srcId="{F411F66C-D9F7-4668-B1BC-AE8B2BE8C55A}" destId="{4FA6A2AE-4010-4945-B021-0E3F7EC0A29C}" srcOrd="3" destOrd="0" parTransId="{BE0333FF-4C05-4166-8846-EE584C495125}" sibTransId="{CBCC59B4-3ED9-446C-88FC-3FB2C1F95E5C}"/>
    <dgm:cxn modelId="{36CE3ECC-8858-4284-8F15-3D9149A05FA0}" type="presOf" srcId="{62EDAF17-24C5-4760-8800-21DC1F87D5EE}" destId="{183A036B-1A81-475F-9AEA-144A1649E3DA}" srcOrd="0" destOrd="0" presId="urn:microsoft.com/office/officeart/2008/layout/VerticalCurvedList"/>
    <dgm:cxn modelId="{307278EB-E44D-445F-BDF2-A37E9385283E}" type="presOf" srcId="{6BEC81B5-AB6D-4B71-B9FA-E576EF1E20C4}" destId="{87AFF0CF-F326-40E3-BF4B-25B7BA87BB10}" srcOrd="0" destOrd="0" presId="urn:microsoft.com/office/officeart/2008/layout/VerticalCurvedList"/>
    <dgm:cxn modelId="{F5395079-E06E-436A-89F1-4D5813B4F564}" type="presParOf" srcId="{8F84FB7A-FAC1-4786-A108-9528341F4E42}" destId="{C7DFEE95-FABB-4CED-87D2-01266D5C9903}" srcOrd="0" destOrd="0" presId="urn:microsoft.com/office/officeart/2008/layout/VerticalCurvedList"/>
    <dgm:cxn modelId="{3D4A1F3C-3884-4D1A-8AB7-795AFB5E0855}" type="presParOf" srcId="{C7DFEE95-FABB-4CED-87D2-01266D5C9903}" destId="{57CBB3AE-7788-4923-9454-8E299CAB5A80}" srcOrd="0" destOrd="0" presId="urn:microsoft.com/office/officeart/2008/layout/VerticalCurvedList"/>
    <dgm:cxn modelId="{90013455-4092-465D-B0AD-2BFE1FA8ACE5}" type="presParOf" srcId="{57CBB3AE-7788-4923-9454-8E299CAB5A80}" destId="{C2896837-CA80-4F08-9431-38EBF1E8331B}" srcOrd="0" destOrd="0" presId="urn:microsoft.com/office/officeart/2008/layout/VerticalCurvedList"/>
    <dgm:cxn modelId="{6DF1E13A-0236-4902-8F26-10B65AC68E9F}" type="presParOf" srcId="{57CBB3AE-7788-4923-9454-8E299CAB5A80}" destId="{C716FF08-FB27-4CA4-8344-5C94688B4A62}" srcOrd="1" destOrd="0" presId="urn:microsoft.com/office/officeart/2008/layout/VerticalCurvedList"/>
    <dgm:cxn modelId="{9ECA7854-3252-4E9B-A878-0D7169FDD16D}" type="presParOf" srcId="{57CBB3AE-7788-4923-9454-8E299CAB5A80}" destId="{850C45E3-9305-453D-8550-1FF054707D6B}" srcOrd="2" destOrd="0" presId="urn:microsoft.com/office/officeart/2008/layout/VerticalCurvedList"/>
    <dgm:cxn modelId="{E7DFE5E8-38EC-455A-BE51-D7230B81F4C1}" type="presParOf" srcId="{57CBB3AE-7788-4923-9454-8E299CAB5A80}" destId="{6BB1FB3C-D8DD-4CF8-894D-279A593542B7}" srcOrd="3" destOrd="0" presId="urn:microsoft.com/office/officeart/2008/layout/VerticalCurvedList"/>
    <dgm:cxn modelId="{5A3ACB59-1AB3-461C-929A-23715C6B9AE9}" type="presParOf" srcId="{C7DFEE95-FABB-4CED-87D2-01266D5C9903}" destId="{183A036B-1A81-475F-9AEA-144A1649E3DA}" srcOrd="1" destOrd="0" presId="urn:microsoft.com/office/officeart/2008/layout/VerticalCurvedList"/>
    <dgm:cxn modelId="{1B5A7665-25BF-448E-ADCC-258923C27C99}" type="presParOf" srcId="{C7DFEE95-FABB-4CED-87D2-01266D5C9903}" destId="{D9AB40E8-1E40-4BF8-B5AC-0BC5B2E56020}" srcOrd="2" destOrd="0" presId="urn:microsoft.com/office/officeart/2008/layout/VerticalCurvedList"/>
    <dgm:cxn modelId="{701C438E-7796-4770-89DD-439A908A0A6B}" type="presParOf" srcId="{D9AB40E8-1E40-4BF8-B5AC-0BC5B2E56020}" destId="{0209949D-92A7-4825-858C-8D5864961E12}" srcOrd="0" destOrd="0" presId="urn:microsoft.com/office/officeart/2008/layout/VerticalCurvedList"/>
    <dgm:cxn modelId="{1701D23E-80C8-4230-8668-608E1D2FC1A1}" type="presParOf" srcId="{C7DFEE95-FABB-4CED-87D2-01266D5C9903}" destId="{87AFF0CF-F326-40E3-BF4B-25B7BA87BB10}" srcOrd="3" destOrd="0" presId="urn:microsoft.com/office/officeart/2008/layout/VerticalCurvedList"/>
    <dgm:cxn modelId="{7A463610-28A8-46B4-B76C-0F2A6B4EF296}" type="presParOf" srcId="{C7DFEE95-FABB-4CED-87D2-01266D5C9903}" destId="{E2B768E6-47AC-45C2-BE10-5B6FBAD3A189}" srcOrd="4" destOrd="0" presId="urn:microsoft.com/office/officeart/2008/layout/VerticalCurvedList"/>
    <dgm:cxn modelId="{671F9C4F-1854-4FC0-9509-3C453294BF7D}" type="presParOf" srcId="{E2B768E6-47AC-45C2-BE10-5B6FBAD3A189}" destId="{E2FA5949-D353-40C4-8A3B-822ECB426FCB}" srcOrd="0" destOrd="0" presId="urn:microsoft.com/office/officeart/2008/layout/VerticalCurvedList"/>
    <dgm:cxn modelId="{FAF2DA9D-9EED-4AB1-865B-29D266F1593C}" type="presParOf" srcId="{C7DFEE95-FABB-4CED-87D2-01266D5C9903}" destId="{84D12E0F-78FE-4539-96E9-468634FF8B9A}" srcOrd="5" destOrd="0" presId="urn:microsoft.com/office/officeart/2008/layout/VerticalCurvedList"/>
    <dgm:cxn modelId="{605E0364-656D-4040-A520-25F7AD8C075C}" type="presParOf" srcId="{C7DFEE95-FABB-4CED-87D2-01266D5C9903}" destId="{7E51DF2D-7213-4971-9899-9D8425B791DB}" srcOrd="6" destOrd="0" presId="urn:microsoft.com/office/officeart/2008/layout/VerticalCurvedList"/>
    <dgm:cxn modelId="{E346A721-BE28-4A68-9E2F-4F614A275084}" type="presParOf" srcId="{7E51DF2D-7213-4971-9899-9D8425B791DB}" destId="{E7C85A91-67C4-41C7-8C29-6B8ACC97EE90}" srcOrd="0" destOrd="0" presId="urn:microsoft.com/office/officeart/2008/layout/VerticalCurvedList"/>
    <dgm:cxn modelId="{ABE50823-8EBA-4A35-8E32-2CFAA08ACE48}" type="presParOf" srcId="{C7DFEE95-FABB-4CED-87D2-01266D5C9903}" destId="{B3A78273-DE58-4FB1-B71A-CF864BEAAFB3}" srcOrd="7" destOrd="0" presId="urn:microsoft.com/office/officeart/2008/layout/VerticalCurvedList"/>
    <dgm:cxn modelId="{9A4219EC-8EEA-4B2C-A080-3DD9D8F16B2D}" type="presParOf" srcId="{C7DFEE95-FABB-4CED-87D2-01266D5C9903}" destId="{23BCB8D4-ECC5-4EE9-AFF5-C1F62B068629}" srcOrd="8" destOrd="0" presId="urn:microsoft.com/office/officeart/2008/layout/VerticalCurvedList"/>
    <dgm:cxn modelId="{4170D697-7A42-494A-9330-6DD495160C3C}" type="presParOf" srcId="{23BCB8D4-ECC5-4EE9-AFF5-C1F62B068629}" destId="{1472E799-4E1C-451B-B557-229447D25F80}" srcOrd="0" destOrd="0" presId="urn:microsoft.com/office/officeart/2008/layout/VerticalCurvedList"/>
    <dgm:cxn modelId="{A82C7E4C-5588-4807-891F-2CAD02D3B36A}" type="presParOf" srcId="{C7DFEE95-FABB-4CED-87D2-01266D5C9903}" destId="{D8A7A94C-8C0F-4D55-BF9F-A9C6F452CB9C}" srcOrd="9" destOrd="0" presId="urn:microsoft.com/office/officeart/2008/layout/VerticalCurvedList"/>
    <dgm:cxn modelId="{C23BC3B4-085D-4CD5-840D-34DDF0F51372}" type="presParOf" srcId="{C7DFEE95-FABB-4CED-87D2-01266D5C9903}" destId="{226C3A26-2D5E-4325-AC45-18F12E304B07}" srcOrd="10" destOrd="0" presId="urn:microsoft.com/office/officeart/2008/layout/VerticalCurvedList"/>
    <dgm:cxn modelId="{90DF385F-C05C-4841-84D4-018C75059C03}" type="presParOf" srcId="{226C3A26-2D5E-4325-AC45-18F12E304B07}" destId="{65886F5F-A6A2-4AFF-97AF-40D6441D8C7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A77130-424C-4E3D-B69C-A48B94B5332D}"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US"/>
        </a:p>
      </dgm:t>
    </dgm:pt>
    <dgm:pt modelId="{32DCEBBF-2B39-4AE0-94E2-E2D07EE73FA2}">
      <dgm:prSet phldrT="[Text]"/>
      <dgm:spPr/>
      <dgm:t>
        <a:bodyPr/>
        <a:lstStyle/>
        <a:p>
          <a:r>
            <a:rPr lang="en-US" dirty="0"/>
            <a:t>Dissemination &amp; Uptake</a:t>
          </a:r>
        </a:p>
      </dgm:t>
    </dgm:pt>
    <dgm:pt modelId="{5C1D46C4-3C55-4E2A-A971-CA7E5E5886B0}" type="parTrans" cxnId="{0543C12B-02D9-4C16-8DE7-56ABE60B2AF0}">
      <dgm:prSet/>
      <dgm:spPr/>
      <dgm:t>
        <a:bodyPr/>
        <a:lstStyle/>
        <a:p>
          <a:endParaRPr lang="en-US"/>
        </a:p>
      </dgm:t>
    </dgm:pt>
    <dgm:pt modelId="{9BC6D406-B76B-4EE4-9A8F-7472874EA30E}" type="sibTrans" cxnId="{0543C12B-02D9-4C16-8DE7-56ABE60B2AF0}">
      <dgm:prSet/>
      <dgm:spPr/>
      <dgm:t>
        <a:bodyPr/>
        <a:lstStyle/>
        <a:p>
          <a:endParaRPr lang="en-US"/>
        </a:p>
      </dgm:t>
    </dgm:pt>
    <dgm:pt modelId="{0B2DC1B5-2248-47B4-A2A5-0F5C07FBEAB6}">
      <dgm:prSet phldrT="[Text]"/>
      <dgm:spPr/>
      <dgm:t>
        <a:bodyPr/>
        <a:lstStyle/>
        <a:p>
          <a:r>
            <a:rPr lang="en-US" dirty="0"/>
            <a:t>Targeted audience </a:t>
          </a:r>
        </a:p>
        <a:p>
          <a:r>
            <a:rPr lang="en-US" dirty="0"/>
            <a:t>(Educators vs. Students)</a:t>
          </a:r>
        </a:p>
      </dgm:t>
    </dgm:pt>
    <dgm:pt modelId="{815BFA65-5C9F-4B0C-9FE5-4A3BFE4E8162}" type="parTrans" cxnId="{620A25BE-56AC-4314-B2A6-9770FFA3AD52}">
      <dgm:prSet/>
      <dgm:spPr/>
      <dgm:t>
        <a:bodyPr/>
        <a:lstStyle/>
        <a:p>
          <a:endParaRPr lang="en-US"/>
        </a:p>
      </dgm:t>
    </dgm:pt>
    <dgm:pt modelId="{B5A7F10C-37D6-4442-A19A-69376CFFF0E0}" type="sibTrans" cxnId="{620A25BE-56AC-4314-B2A6-9770FFA3AD52}">
      <dgm:prSet/>
      <dgm:spPr/>
      <dgm:t>
        <a:bodyPr/>
        <a:lstStyle/>
        <a:p>
          <a:endParaRPr lang="en-US"/>
        </a:p>
      </dgm:t>
    </dgm:pt>
    <dgm:pt modelId="{741962C6-D103-43C0-B590-086DD883D51C}">
      <dgm:prSet phldrT="[Text]"/>
      <dgm:spPr/>
      <dgm:t>
        <a:bodyPr/>
        <a:lstStyle/>
        <a:p>
          <a:r>
            <a:rPr lang="en-US" dirty="0"/>
            <a:t>Tailored activities &amp; training</a:t>
          </a:r>
        </a:p>
        <a:p>
          <a:r>
            <a:rPr lang="en-US" dirty="0"/>
            <a:t>(in-collaboration with host institution)</a:t>
          </a:r>
        </a:p>
      </dgm:t>
    </dgm:pt>
    <dgm:pt modelId="{9D95667B-A803-4B54-A4A1-7C94D9B3E2B0}" type="parTrans" cxnId="{FA110FE0-92AF-4F07-A34A-557F179AC17C}">
      <dgm:prSet/>
      <dgm:spPr/>
      <dgm:t>
        <a:bodyPr/>
        <a:lstStyle/>
        <a:p>
          <a:endParaRPr lang="en-US"/>
        </a:p>
      </dgm:t>
    </dgm:pt>
    <dgm:pt modelId="{745F509C-C766-4222-A794-2EFCDF1C65F5}" type="sibTrans" cxnId="{FA110FE0-92AF-4F07-A34A-557F179AC17C}">
      <dgm:prSet/>
      <dgm:spPr/>
      <dgm:t>
        <a:bodyPr/>
        <a:lstStyle/>
        <a:p>
          <a:endParaRPr lang="en-US"/>
        </a:p>
      </dgm:t>
    </dgm:pt>
    <dgm:pt modelId="{41B4502D-4671-4162-83F4-0B3CB4F132C6}">
      <dgm:prSet phldrT="[Text]"/>
      <dgm:spPr/>
      <dgm:t>
        <a:bodyPr/>
        <a:lstStyle/>
        <a:p>
          <a:r>
            <a:rPr lang="en-US" dirty="0"/>
            <a:t>Geographical location</a:t>
          </a:r>
        </a:p>
        <a:p>
          <a:r>
            <a:rPr lang="en-US" dirty="0"/>
            <a:t>(USA &amp; Anglophone vs. Muslim countries)</a:t>
          </a:r>
        </a:p>
      </dgm:t>
    </dgm:pt>
    <dgm:pt modelId="{54206AEB-3442-49A1-B473-317E75C4D0F4}" type="parTrans" cxnId="{57915F7A-87DA-4DE2-AC7E-F73FBD1C4021}">
      <dgm:prSet/>
      <dgm:spPr/>
      <dgm:t>
        <a:bodyPr/>
        <a:lstStyle/>
        <a:p>
          <a:endParaRPr lang="en-US"/>
        </a:p>
      </dgm:t>
    </dgm:pt>
    <dgm:pt modelId="{F987FF7E-DC39-4D1F-BA6C-5D265347C589}" type="sibTrans" cxnId="{57915F7A-87DA-4DE2-AC7E-F73FBD1C4021}">
      <dgm:prSet/>
      <dgm:spPr/>
      <dgm:t>
        <a:bodyPr/>
        <a:lstStyle/>
        <a:p>
          <a:endParaRPr lang="en-US"/>
        </a:p>
      </dgm:t>
    </dgm:pt>
    <dgm:pt modelId="{98FB077E-B22B-4355-934B-F681C262DB6F}">
      <dgm:prSet phldrT="[Text]"/>
      <dgm:spPr/>
      <dgm:t>
        <a:bodyPr/>
        <a:lstStyle/>
        <a:p>
          <a:r>
            <a:rPr lang="en-US" dirty="0"/>
            <a:t>Field of study</a:t>
          </a:r>
        </a:p>
        <a:p>
          <a:r>
            <a:rPr lang="en-US" dirty="0"/>
            <a:t>(bioscience/health-allied vs Islamic studies)</a:t>
          </a:r>
        </a:p>
      </dgm:t>
    </dgm:pt>
    <dgm:pt modelId="{B919F7B2-E5B7-483A-B5EE-E10CF6E365D5}" type="parTrans" cxnId="{2D66B50C-83E9-476B-ABD5-672BFB438CC0}">
      <dgm:prSet/>
      <dgm:spPr/>
      <dgm:t>
        <a:bodyPr/>
        <a:lstStyle/>
        <a:p>
          <a:endParaRPr lang="en-US"/>
        </a:p>
      </dgm:t>
    </dgm:pt>
    <dgm:pt modelId="{CEC0BCEC-929E-4A4E-97F3-0DB46F26D1F6}" type="sibTrans" cxnId="{2D66B50C-83E9-476B-ABD5-672BFB438CC0}">
      <dgm:prSet/>
      <dgm:spPr/>
      <dgm:t>
        <a:bodyPr/>
        <a:lstStyle/>
        <a:p>
          <a:endParaRPr lang="en-US"/>
        </a:p>
      </dgm:t>
    </dgm:pt>
    <dgm:pt modelId="{D0B6920B-7D61-4386-812C-843515C7B1A7}" type="pres">
      <dgm:prSet presAssocID="{49A77130-424C-4E3D-B69C-A48B94B5332D}" presName="diagram" presStyleCnt="0">
        <dgm:presLayoutVars>
          <dgm:chMax val="1"/>
          <dgm:dir/>
          <dgm:animLvl val="ctr"/>
          <dgm:resizeHandles val="exact"/>
        </dgm:presLayoutVars>
      </dgm:prSet>
      <dgm:spPr/>
    </dgm:pt>
    <dgm:pt modelId="{1CF4C302-BEA9-46E1-8B7B-2BAA1888A842}" type="pres">
      <dgm:prSet presAssocID="{49A77130-424C-4E3D-B69C-A48B94B5332D}" presName="matrix" presStyleCnt="0"/>
      <dgm:spPr/>
    </dgm:pt>
    <dgm:pt modelId="{3CCF615B-19D3-4873-BFBC-72F470D97A91}" type="pres">
      <dgm:prSet presAssocID="{49A77130-424C-4E3D-B69C-A48B94B5332D}" presName="tile1" presStyleLbl="node1" presStyleIdx="0" presStyleCnt="4" custLinFactNeighborX="0"/>
      <dgm:spPr/>
    </dgm:pt>
    <dgm:pt modelId="{CFF6FC56-5F51-4A26-ACBD-D67F4EB2D3AB}" type="pres">
      <dgm:prSet presAssocID="{49A77130-424C-4E3D-B69C-A48B94B5332D}" presName="tile1text" presStyleLbl="node1" presStyleIdx="0" presStyleCnt="4">
        <dgm:presLayoutVars>
          <dgm:chMax val="0"/>
          <dgm:chPref val="0"/>
          <dgm:bulletEnabled val="1"/>
        </dgm:presLayoutVars>
      </dgm:prSet>
      <dgm:spPr/>
    </dgm:pt>
    <dgm:pt modelId="{E250CBA4-04E9-4854-AAD6-EA947A293A99}" type="pres">
      <dgm:prSet presAssocID="{49A77130-424C-4E3D-B69C-A48B94B5332D}" presName="tile2" presStyleLbl="node1" presStyleIdx="1" presStyleCnt="4"/>
      <dgm:spPr/>
    </dgm:pt>
    <dgm:pt modelId="{7CE0F4D8-2A3F-490F-911A-F1AC1E1FE51D}" type="pres">
      <dgm:prSet presAssocID="{49A77130-424C-4E3D-B69C-A48B94B5332D}" presName="tile2text" presStyleLbl="node1" presStyleIdx="1" presStyleCnt="4">
        <dgm:presLayoutVars>
          <dgm:chMax val="0"/>
          <dgm:chPref val="0"/>
          <dgm:bulletEnabled val="1"/>
        </dgm:presLayoutVars>
      </dgm:prSet>
      <dgm:spPr/>
    </dgm:pt>
    <dgm:pt modelId="{B3EB07D0-E93C-4B0F-9195-9D4B03B1BBC9}" type="pres">
      <dgm:prSet presAssocID="{49A77130-424C-4E3D-B69C-A48B94B5332D}" presName="tile3" presStyleLbl="node1" presStyleIdx="2" presStyleCnt="4"/>
      <dgm:spPr/>
    </dgm:pt>
    <dgm:pt modelId="{7396F712-E280-428F-A821-95B1A411366C}" type="pres">
      <dgm:prSet presAssocID="{49A77130-424C-4E3D-B69C-A48B94B5332D}" presName="tile3text" presStyleLbl="node1" presStyleIdx="2" presStyleCnt="4">
        <dgm:presLayoutVars>
          <dgm:chMax val="0"/>
          <dgm:chPref val="0"/>
          <dgm:bulletEnabled val="1"/>
        </dgm:presLayoutVars>
      </dgm:prSet>
      <dgm:spPr/>
    </dgm:pt>
    <dgm:pt modelId="{11259A35-E096-4786-8444-D1ECB5A99D29}" type="pres">
      <dgm:prSet presAssocID="{49A77130-424C-4E3D-B69C-A48B94B5332D}" presName="tile4" presStyleLbl="node1" presStyleIdx="3" presStyleCnt="4" custLinFactNeighborY="0"/>
      <dgm:spPr/>
    </dgm:pt>
    <dgm:pt modelId="{AB0B16F9-53D0-4C9F-838C-5E39ADB282E4}" type="pres">
      <dgm:prSet presAssocID="{49A77130-424C-4E3D-B69C-A48B94B5332D}" presName="tile4text" presStyleLbl="node1" presStyleIdx="3" presStyleCnt="4">
        <dgm:presLayoutVars>
          <dgm:chMax val="0"/>
          <dgm:chPref val="0"/>
          <dgm:bulletEnabled val="1"/>
        </dgm:presLayoutVars>
      </dgm:prSet>
      <dgm:spPr/>
    </dgm:pt>
    <dgm:pt modelId="{736F03DC-24ED-419F-B974-A9236E2EB244}" type="pres">
      <dgm:prSet presAssocID="{49A77130-424C-4E3D-B69C-A48B94B5332D}" presName="centerTile" presStyleLbl="fgShp" presStyleIdx="0" presStyleCnt="1">
        <dgm:presLayoutVars>
          <dgm:chMax val="0"/>
          <dgm:chPref val="0"/>
        </dgm:presLayoutVars>
      </dgm:prSet>
      <dgm:spPr/>
    </dgm:pt>
  </dgm:ptLst>
  <dgm:cxnLst>
    <dgm:cxn modelId="{E1FC1803-23D0-4F90-9ABD-F62331D29B36}" type="presOf" srcId="{98FB077E-B22B-4355-934B-F681C262DB6F}" destId="{11259A35-E096-4786-8444-D1ECB5A99D29}" srcOrd="0" destOrd="0" presId="urn:microsoft.com/office/officeart/2005/8/layout/matrix1"/>
    <dgm:cxn modelId="{2D66B50C-83E9-476B-ABD5-672BFB438CC0}" srcId="{32DCEBBF-2B39-4AE0-94E2-E2D07EE73FA2}" destId="{98FB077E-B22B-4355-934B-F681C262DB6F}" srcOrd="3" destOrd="0" parTransId="{B919F7B2-E5B7-483A-B5EE-E10CF6E365D5}" sibTransId="{CEC0BCEC-929E-4A4E-97F3-0DB46F26D1F6}"/>
    <dgm:cxn modelId="{B71FD20E-07C3-468A-9740-B83300533FAF}" type="presOf" srcId="{32DCEBBF-2B39-4AE0-94E2-E2D07EE73FA2}" destId="{736F03DC-24ED-419F-B974-A9236E2EB244}" srcOrd="0" destOrd="0" presId="urn:microsoft.com/office/officeart/2005/8/layout/matrix1"/>
    <dgm:cxn modelId="{E1CE3E23-EE2E-4589-9E4E-7667B544C158}" type="presOf" srcId="{741962C6-D103-43C0-B590-086DD883D51C}" destId="{7CE0F4D8-2A3F-490F-911A-F1AC1E1FE51D}" srcOrd="1" destOrd="0" presId="urn:microsoft.com/office/officeart/2005/8/layout/matrix1"/>
    <dgm:cxn modelId="{C23D412B-86D4-405E-8451-3D4DABFF7CF4}" type="presOf" srcId="{741962C6-D103-43C0-B590-086DD883D51C}" destId="{E250CBA4-04E9-4854-AAD6-EA947A293A99}" srcOrd="0" destOrd="0" presId="urn:microsoft.com/office/officeart/2005/8/layout/matrix1"/>
    <dgm:cxn modelId="{0543C12B-02D9-4C16-8DE7-56ABE60B2AF0}" srcId="{49A77130-424C-4E3D-B69C-A48B94B5332D}" destId="{32DCEBBF-2B39-4AE0-94E2-E2D07EE73FA2}" srcOrd="0" destOrd="0" parTransId="{5C1D46C4-3C55-4E2A-A971-CA7E5E5886B0}" sibTransId="{9BC6D406-B76B-4EE4-9A8F-7472874EA30E}"/>
    <dgm:cxn modelId="{57915F7A-87DA-4DE2-AC7E-F73FBD1C4021}" srcId="{32DCEBBF-2B39-4AE0-94E2-E2D07EE73FA2}" destId="{41B4502D-4671-4162-83F4-0B3CB4F132C6}" srcOrd="2" destOrd="0" parTransId="{54206AEB-3442-49A1-B473-317E75C4D0F4}" sibTransId="{F987FF7E-DC39-4D1F-BA6C-5D265347C589}"/>
    <dgm:cxn modelId="{E2331681-14BB-418E-84A3-7EACE23FEA3D}" type="presOf" srcId="{0B2DC1B5-2248-47B4-A2A5-0F5C07FBEAB6}" destId="{3CCF615B-19D3-4873-BFBC-72F470D97A91}" srcOrd="0" destOrd="0" presId="urn:microsoft.com/office/officeart/2005/8/layout/matrix1"/>
    <dgm:cxn modelId="{AC94328D-9B54-4750-87D2-E293292540E2}" type="presOf" srcId="{98FB077E-B22B-4355-934B-F681C262DB6F}" destId="{AB0B16F9-53D0-4C9F-838C-5E39ADB282E4}" srcOrd="1" destOrd="0" presId="urn:microsoft.com/office/officeart/2005/8/layout/matrix1"/>
    <dgm:cxn modelId="{655C4295-05AD-4DA7-AD47-D20CE1B0BE53}" type="presOf" srcId="{0B2DC1B5-2248-47B4-A2A5-0F5C07FBEAB6}" destId="{CFF6FC56-5F51-4A26-ACBD-D67F4EB2D3AB}" srcOrd="1" destOrd="0" presId="urn:microsoft.com/office/officeart/2005/8/layout/matrix1"/>
    <dgm:cxn modelId="{E6AA43A7-BFE1-4CD5-AAE8-341FF37AD555}" type="presOf" srcId="{41B4502D-4671-4162-83F4-0B3CB4F132C6}" destId="{7396F712-E280-428F-A821-95B1A411366C}" srcOrd="1" destOrd="0" presId="urn:microsoft.com/office/officeart/2005/8/layout/matrix1"/>
    <dgm:cxn modelId="{F0CEC8B5-4FFC-4F61-8B71-12902876F3E4}" type="presOf" srcId="{41B4502D-4671-4162-83F4-0B3CB4F132C6}" destId="{B3EB07D0-E93C-4B0F-9195-9D4B03B1BBC9}" srcOrd="0" destOrd="0" presId="urn:microsoft.com/office/officeart/2005/8/layout/matrix1"/>
    <dgm:cxn modelId="{620A25BE-56AC-4314-B2A6-9770FFA3AD52}" srcId="{32DCEBBF-2B39-4AE0-94E2-E2D07EE73FA2}" destId="{0B2DC1B5-2248-47B4-A2A5-0F5C07FBEAB6}" srcOrd="0" destOrd="0" parTransId="{815BFA65-5C9F-4B0C-9FE5-4A3BFE4E8162}" sibTransId="{B5A7F10C-37D6-4442-A19A-69376CFFF0E0}"/>
    <dgm:cxn modelId="{A3562DDE-E773-4A16-9704-0E19282272DE}" type="presOf" srcId="{49A77130-424C-4E3D-B69C-A48B94B5332D}" destId="{D0B6920B-7D61-4386-812C-843515C7B1A7}" srcOrd="0" destOrd="0" presId="urn:microsoft.com/office/officeart/2005/8/layout/matrix1"/>
    <dgm:cxn modelId="{FA110FE0-92AF-4F07-A34A-557F179AC17C}" srcId="{32DCEBBF-2B39-4AE0-94E2-E2D07EE73FA2}" destId="{741962C6-D103-43C0-B590-086DD883D51C}" srcOrd="1" destOrd="0" parTransId="{9D95667B-A803-4B54-A4A1-7C94D9B3E2B0}" sibTransId="{745F509C-C766-4222-A794-2EFCDF1C65F5}"/>
    <dgm:cxn modelId="{B303D0F6-AF63-426B-BAE8-383CE0EA9DDC}" type="presParOf" srcId="{D0B6920B-7D61-4386-812C-843515C7B1A7}" destId="{1CF4C302-BEA9-46E1-8B7B-2BAA1888A842}" srcOrd="0" destOrd="0" presId="urn:microsoft.com/office/officeart/2005/8/layout/matrix1"/>
    <dgm:cxn modelId="{3186EE84-CEC4-4A56-B91C-1D83105F4705}" type="presParOf" srcId="{1CF4C302-BEA9-46E1-8B7B-2BAA1888A842}" destId="{3CCF615B-19D3-4873-BFBC-72F470D97A91}" srcOrd="0" destOrd="0" presId="urn:microsoft.com/office/officeart/2005/8/layout/matrix1"/>
    <dgm:cxn modelId="{A52FE94A-E858-4334-8121-11DF9D3855E2}" type="presParOf" srcId="{1CF4C302-BEA9-46E1-8B7B-2BAA1888A842}" destId="{CFF6FC56-5F51-4A26-ACBD-D67F4EB2D3AB}" srcOrd="1" destOrd="0" presId="urn:microsoft.com/office/officeart/2005/8/layout/matrix1"/>
    <dgm:cxn modelId="{2F3089DC-BA28-49DD-964E-82BDAF44601A}" type="presParOf" srcId="{1CF4C302-BEA9-46E1-8B7B-2BAA1888A842}" destId="{E250CBA4-04E9-4854-AAD6-EA947A293A99}" srcOrd="2" destOrd="0" presId="urn:microsoft.com/office/officeart/2005/8/layout/matrix1"/>
    <dgm:cxn modelId="{D0CAFB07-3E6B-4F23-9E3C-9D564B8496F6}" type="presParOf" srcId="{1CF4C302-BEA9-46E1-8B7B-2BAA1888A842}" destId="{7CE0F4D8-2A3F-490F-911A-F1AC1E1FE51D}" srcOrd="3" destOrd="0" presId="urn:microsoft.com/office/officeart/2005/8/layout/matrix1"/>
    <dgm:cxn modelId="{411C8662-5CED-4DFC-879A-D624AFECCCE5}" type="presParOf" srcId="{1CF4C302-BEA9-46E1-8B7B-2BAA1888A842}" destId="{B3EB07D0-E93C-4B0F-9195-9D4B03B1BBC9}" srcOrd="4" destOrd="0" presId="urn:microsoft.com/office/officeart/2005/8/layout/matrix1"/>
    <dgm:cxn modelId="{24D1A30D-CE11-4B61-8917-7638E66E36A7}" type="presParOf" srcId="{1CF4C302-BEA9-46E1-8B7B-2BAA1888A842}" destId="{7396F712-E280-428F-A821-95B1A411366C}" srcOrd="5" destOrd="0" presId="urn:microsoft.com/office/officeart/2005/8/layout/matrix1"/>
    <dgm:cxn modelId="{123CD3D5-A886-4C42-98C4-B16D9267D44D}" type="presParOf" srcId="{1CF4C302-BEA9-46E1-8B7B-2BAA1888A842}" destId="{11259A35-E096-4786-8444-D1ECB5A99D29}" srcOrd="6" destOrd="0" presId="urn:microsoft.com/office/officeart/2005/8/layout/matrix1"/>
    <dgm:cxn modelId="{DB87F2ED-8888-4174-BEA5-FE438898437A}" type="presParOf" srcId="{1CF4C302-BEA9-46E1-8B7B-2BAA1888A842}" destId="{AB0B16F9-53D0-4C9F-838C-5E39ADB282E4}" srcOrd="7" destOrd="0" presId="urn:microsoft.com/office/officeart/2005/8/layout/matrix1"/>
    <dgm:cxn modelId="{8198D719-5201-44FC-9D27-2D6232E9539E}" type="presParOf" srcId="{D0B6920B-7D61-4386-812C-843515C7B1A7}" destId="{736F03DC-24ED-419F-B974-A9236E2EB24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38BEE0-3B99-4AE0-A042-AA67BFC19709}"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en-US"/>
        </a:p>
      </dgm:t>
    </dgm:pt>
    <dgm:pt modelId="{A40360F8-3E10-43F1-BC10-61495227A5C3}">
      <dgm:prSet phldrT="[Text]" custT="1"/>
      <dgm:spPr/>
      <dgm:t>
        <a:bodyPr/>
        <a:lstStyle/>
        <a:p>
          <a:pPr algn="ctr"/>
          <a:r>
            <a:rPr lang="en-US" sz="2400" b="1" i="0" dirty="0"/>
            <a:t>5 Big Questions</a:t>
          </a:r>
        </a:p>
      </dgm:t>
    </dgm:pt>
    <dgm:pt modelId="{C307C54D-3B03-4D6E-B4F4-54FB1F42FE49}" type="parTrans" cxnId="{CD4C6B5C-8C83-4F1C-8327-0F6443FA9095}">
      <dgm:prSet/>
      <dgm:spPr/>
      <dgm:t>
        <a:bodyPr/>
        <a:lstStyle/>
        <a:p>
          <a:endParaRPr lang="en-US"/>
        </a:p>
      </dgm:t>
    </dgm:pt>
    <dgm:pt modelId="{B42BAAA2-067A-4F5D-930E-01642CBABFCD}" type="sibTrans" cxnId="{CD4C6B5C-8C83-4F1C-8327-0F6443FA9095}">
      <dgm:prSet/>
      <dgm:spPr/>
      <dgm:t>
        <a:bodyPr/>
        <a:lstStyle/>
        <a:p>
          <a:endParaRPr lang="en-US"/>
        </a:p>
      </dgm:t>
    </dgm:pt>
    <dgm:pt modelId="{F69F1CB4-9241-4313-A692-002F05932E0C}">
      <dgm:prSet phldrT="[Text]"/>
      <dgm:spPr/>
      <dgm:t>
        <a:bodyPr/>
        <a:lstStyle/>
        <a:p>
          <a:r>
            <a:rPr lang="en-US" dirty="0"/>
            <a:t>Co-taught by </a:t>
          </a:r>
          <a:r>
            <a:rPr lang="en-US" dirty="0" err="1"/>
            <a:t>bioscientist</a:t>
          </a:r>
          <a:r>
            <a:rPr lang="en-US" dirty="0"/>
            <a:t> &amp; theologian dyad  with dual training</a:t>
          </a:r>
        </a:p>
      </dgm:t>
    </dgm:pt>
    <dgm:pt modelId="{A2771241-A57E-44D6-9D63-C8ACC6DB6764}" type="parTrans" cxnId="{FED22C62-01F5-4DFC-84F7-7DD980C87C4C}">
      <dgm:prSet/>
      <dgm:spPr/>
      <dgm:t>
        <a:bodyPr/>
        <a:lstStyle/>
        <a:p>
          <a:endParaRPr lang="en-US"/>
        </a:p>
      </dgm:t>
    </dgm:pt>
    <dgm:pt modelId="{430516F0-4565-4D59-9AD3-CBD38B78CAFA}" type="sibTrans" cxnId="{FED22C62-01F5-4DFC-84F7-7DD980C87C4C}">
      <dgm:prSet/>
      <dgm:spPr/>
      <dgm:t>
        <a:bodyPr/>
        <a:lstStyle/>
        <a:p>
          <a:endParaRPr lang="en-US"/>
        </a:p>
      </dgm:t>
    </dgm:pt>
    <dgm:pt modelId="{DE1179CC-F2C0-4A3F-B563-00AFDE3172EE}">
      <dgm:prSet phldrT="[Text]"/>
      <dgm:spPr/>
      <dgm:t>
        <a:bodyPr/>
        <a:lstStyle/>
        <a:p>
          <a:r>
            <a:rPr lang="en-US" dirty="0"/>
            <a:t>Emphasis on critical inquiry &amp; plurality,             not absolute truth-finding</a:t>
          </a:r>
        </a:p>
      </dgm:t>
    </dgm:pt>
    <dgm:pt modelId="{E955A459-75E5-41A5-9866-414402280A88}" type="parTrans" cxnId="{F4A576ED-EE42-4DEE-92F5-8162168D1C51}">
      <dgm:prSet/>
      <dgm:spPr/>
      <dgm:t>
        <a:bodyPr/>
        <a:lstStyle/>
        <a:p>
          <a:endParaRPr lang="en-US"/>
        </a:p>
      </dgm:t>
    </dgm:pt>
    <dgm:pt modelId="{70507989-4A36-4721-91FA-2F5C5E31D865}" type="sibTrans" cxnId="{F4A576ED-EE42-4DEE-92F5-8162168D1C51}">
      <dgm:prSet/>
      <dgm:spPr/>
      <dgm:t>
        <a:bodyPr/>
        <a:lstStyle/>
        <a:p>
          <a:endParaRPr lang="en-US"/>
        </a:p>
      </dgm:t>
    </dgm:pt>
    <dgm:pt modelId="{A02C6C79-D7F3-43B1-8C7C-6EA82EBB7104}">
      <dgm:prSet phldrT="[Text]"/>
      <dgm:spPr/>
      <dgm:t>
        <a:bodyPr/>
        <a:lstStyle/>
        <a:p>
          <a:r>
            <a:rPr lang="en-US" dirty="0"/>
            <a:t>‘Islamic’ epistemology as the foundation</a:t>
          </a:r>
        </a:p>
      </dgm:t>
    </dgm:pt>
    <dgm:pt modelId="{2EAD6011-B38C-4B2E-AC97-18A01DBB06AD}" type="parTrans" cxnId="{2C64165B-67E4-4596-A998-EA7710BA822D}">
      <dgm:prSet/>
      <dgm:spPr/>
      <dgm:t>
        <a:bodyPr/>
        <a:lstStyle/>
        <a:p>
          <a:endParaRPr lang="en-US"/>
        </a:p>
      </dgm:t>
    </dgm:pt>
    <dgm:pt modelId="{E4B8BC67-0D83-4636-A2BE-50645744FE10}" type="sibTrans" cxnId="{2C64165B-67E4-4596-A998-EA7710BA822D}">
      <dgm:prSet/>
      <dgm:spPr/>
      <dgm:t>
        <a:bodyPr/>
        <a:lstStyle/>
        <a:p>
          <a:endParaRPr lang="en-US"/>
        </a:p>
      </dgm:t>
    </dgm:pt>
    <dgm:pt modelId="{4E65EE53-F96E-4C6C-8501-698B3CAD8760}">
      <dgm:prSet phldrT="[Text]"/>
      <dgm:spPr/>
      <dgm:t>
        <a:bodyPr/>
        <a:lstStyle/>
        <a:p>
          <a:r>
            <a:rPr lang="en-US" dirty="0"/>
            <a:t>Curriculum polished and simplified by pedagogical experts</a:t>
          </a:r>
        </a:p>
      </dgm:t>
    </dgm:pt>
    <dgm:pt modelId="{FF99999C-6E4A-4894-A94A-D145ABCDA8A2}" type="parTrans" cxnId="{E685F2D2-B899-431B-97F5-93848E3EA9DF}">
      <dgm:prSet/>
      <dgm:spPr/>
      <dgm:t>
        <a:bodyPr/>
        <a:lstStyle/>
        <a:p>
          <a:endParaRPr lang="en-US"/>
        </a:p>
      </dgm:t>
    </dgm:pt>
    <dgm:pt modelId="{31F1FCB9-5EDD-47EB-A60D-494A5805DC61}" type="sibTrans" cxnId="{E685F2D2-B899-431B-97F5-93848E3EA9DF}">
      <dgm:prSet/>
      <dgm:spPr/>
      <dgm:t>
        <a:bodyPr/>
        <a:lstStyle/>
        <a:p>
          <a:endParaRPr lang="en-US"/>
        </a:p>
      </dgm:t>
    </dgm:pt>
    <dgm:pt modelId="{7D3D2672-B09D-444C-B3DA-7932B9223817}">
      <dgm:prSet/>
      <dgm:spPr/>
      <dgm:t>
        <a:bodyPr/>
        <a:lstStyle/>
        <a:p>
          <a:r>
            <a:rPr lang="en-US" dirty="0"/>
            <a:t>Multimodal</a:t>
          </a:r>
        </a:p>
        <a:p>
          <a:r>
            <a:rPr lang="en-US" dirty="0"/>
            <a:t>Instruction</a:t>
          </a:r>
        </a:p>
      </dgm:t>
    </dgm:pt>
    <dgm:pt modelId="{A3EBCDDD-AFF3-430A-9E59-918A529B4D9F}" type="parTrans" cxnId="{F39D8AB1-CCBC-4828-A975-900462C444E3}">
      <dgm:prSet/>
      <dgm:spPr/>
      <dgm:t>
        <a:bodyPr/>
        <a:lstStyle/>
        <a:p>
          <a:endParaRPr lang="en-US"/>
        </a:p>
      </dgm:t>
    </dgm:pt>
    <dgm:pt modelId="{6441AB55-9350-4218-A0C2-86FF5D039640}" type="sibTrans" cxnId="{F39D8AB1-CCBC-4828-A975-900462C444E3}">
      <dgm:prSet/>
      <dgm:spPr/>
      <dgm:t>
        <a:bodyPr/>
        <a:lstStyle/>
        <a:p>
          <a:endParaRPr lang="en-US"/>
        </a:p>
      </dgm:t>
    </dgm:pt>
    <dgm:pt modelId="{536B715D-F176-4D71-9557-D2774B51058C}" type="pres">
      <dgm:prSet presAssocID="{BF38BEE0-3B99-4AE0-A042-AA67BFC19709}" presName="composite" presStyleCnt="0">
        <dgm:presLayoutVars>
          <dgm:chMax val="1"/>
          <dgm:dir/>
          <dgm:resizeHandles val="exact"/>
        </dgm:presLayoutVars>
      </dgm:prSet>
      <dgm:spPr/>
    </dgm:pt>
    <dgm:pt modelId="{8800DD56-B0ED-4300-8565-EE0FED914A08}" type="pres">
      <dgm:prSet presAssocID="{BF38BEE0-3B99-4AE0-A042-AA67BFC19709}" presName="radial" presStyleCnt="0">
        <dgm:presLayoutVars>
          <dgm:animLvl val="ctr"/>
        </dgm:presLayoutVars>
      </dgm:prSet>
      <dgm:spPr/>
    </dgm:pt>
    <dgm:pt modelId="{DC03FC4F-6BB8-4732-ABF4-B786E52326E5}" type="pres">
      <dgm:prSet presAssocID="{A40360F8-3E10-43F1-BC10-61495227A5C3}" presName="centerShape" presStyleLbl="vennNode1" presStyleIdx="0" presStyleCnt="6" custLinFactNeighborX="-3893"/>
      <dgm:spPr/>
    </dgm:pt>
    <dgm:pt modelId="{7868F68F-6728-4DF8-A5E2-A11C4240426D}" type="pres">
      <dgm:prSet presAssocID="{F69F1CB4-9241-4313-A692-002F05932E0C}" presName="node" presStyleLbl="vennNode1" presStyleIdx="1" presStyleCnt="6" custScaleX="164346" custScaleY="124499" custRadScaleRad="102855" custRadScaleInc="-3955">
        <dgm:presLayoutVars>
          <dgm:bulletEnabled val="1"/>
        </dgm:presLayoutVars>
      </dgm:prSet>
      <dgm:spPr/>
    </dgm:pt>
    <dgm:pt modelId="{517DFB50-F9F7-47B4-8674-EBC88820712D}" type="pres">
      <dgm:prSet presAssocID="{DE1179CC-F2C0-4A3F-B563-00AFDE3172EE}" presName="node" presStyleLbl="vennNode1" presStyleIdx="2" presStyleCnt="6" custScaleX="160580" custScaleY="123972" custRadScaleRad="105336" custRadScaleInc="-3487">
        <dgm:presLayoutVars>
          <dgm:bulletEnabled val="1"/>
        </dgm:presLayoutVars>
      </dgm:prSet>
      <dgm:spPr/>
    </dgm:pt>
    <dgm:pt modelId="{7901A052-BFB6-4929-8D16-29BAD22A37F2}" type="pres">
      <dgm:prSet presAssocID="{7D3D2672-B09D-444C-B3DA-7932B9223817}" presName="node" presStyleLbl="vennNode1" presStyleIdx="3" presStyleCnt="6" custScaleX="160104" custScaleY="116510" custRadScaleRad="106836" custRadScaleInc="-10061">
        <dgm:presLayoutVars>
          <dgm:bulletEnabled val="1"/>
        </dgm:presLayoutVars>
      </dgm:prSet>
      <dgm:spPr/>
    </dgm:pt>
    <dgm:pt modelId="{209A65E3-BD1F-46FA-87FC-6222E829B1D4}" type="pres">
      <dgm:prSet presAssocID="{A02C6C79-D7F3-43B1-8C7C-6EA82EBB7104}" presName="node" presStyleLbl="vennNode1" presStyleIdx="4" presStyleCnt="6" custScaleX="155346" custScaleY="116819" custRadScaleRad="106484" custRadScaleInc="2860">
        <dgm:presLayoutVars>
          <dgm:bulletEnabled val="1"/>
        </dgm:presLayoutVars>
      </dgm:prSet>
      <dgm:spPr/>
    </dgm:pt>
    <dgm:pt modelId="{8EAA8F9F-A081-4FF1-9DEA-F4BC895D126B}" type="pres">
      <dgm:prSet presAssocID="{4E65EE53-F96E-4C6C-8501-698B3CAD8760}" presName="node" presStyleLbl="vennNode1" presStyleIdx="5" presStyleCnt="6" custScaleX="150137" custScaleY="128643" custRadScaleRad="124831" custRadScaleInc="-4563">
        <dgm:presLayoutVars>
          <dgm:bulletEnabled val="1"/>
        </dgm:presLayoutVars>
      </dgm:prSet>
      <dgm:spPr/>
    </dgm:pt>
  </dgm:ptLst>
  <dgm:cxnLst>
    <dgm:cxn modelId="{E2B1B904-6460-4700-B37C-29E686BBD565}" type="presOf" srcId="{7D3D2672-B09D-444C-B3DA-7932B9223817}" destId="{7901A052-BFB6-4929-8D16-29BAD22A37F2}" srcOrd="0" destOrd="0" presId="urn:microsoft.com/office/officeart/2005/8/layout/radial3"/>
    <dgm:cxn modelId="{6B081D30-6586-49AA-847C-A7A11E138ED8}" type="presOf" srcId="{BF38BEE0-3B99-4AE0-A042-AA67BFC19709}" destId="{536B715D-F176-4D71-9557-D2774B51058C}" srcOrd="0" destOrd="0" presId="urn:microsoft.com/office/officeart/2005/8/layout/radial3"/>
    <dgm:cxn modelId="{2C64165B-67E4-4596-A998-EA7710BA822D}" srcId="{A40360F8-3E10-43F1-BC10-61495227A5C3}" destId="{A02C6C79-D7F3-43B1-8C7C-6EA82EBB7104}" srcOrd="3" destOrd="0" parTransId="{2EAD6011-B38C-4B2E-AC97-18A01DBB06AD}" sibTransId="{E4B8BC67-0D83-4636-A2BE-50645744FE10}"/>
    <dgm:cxn modelId="{CD4C6B5C-8C83-4F1C-8327-0F6443FA9095}" srcId="{BF38BEE0-3B99-4AE0-A042-AA67BFC19709}" destId="{A40360F8-3E10-43F1-BC10-61495227A5C3}" srcOrd="0" destOrd="0" parTransId="{C307C54D-3B03-4D6E-B4F4-54FB1F42FE49}" sibTransId="{B42BAAA2-067A-4F5D-930E-01642CBABFCD}"/>
    <dgm:cxn modelId="{FED22C62-01F5-4DFC-84F7-7DD980C87C4C}" srcId="{A40360F8-3E10-43F1-BC10-61495227A5C3}" destId="{F69F1CB4-9241-4313-A692-002F05932E0C}" srcOrd="0" destOrd="0" parTransId="{A2771241-A57E-44D6-9D63-C8ACC6DB6764}" sibTransId="{430516F0-4565-4D59-9AD3-CBD38B78CAFA}"/>
    <dgm:cxn modelId="{DB24455A-1B27-457F-A874-CE8589DB4221}" type="presOf" srcId="{4E65EE53-F96E-4C6C-8501-698B3CAD8760}" destId="{8EAA8F9F-A081-4FF1-9DEA-F4BC895D126B}" srcOrd="0" destOrd="0" presId="urn:microsoft.com/office/officeart/2005/8/layout/radial3"/>
    <dgm:cxn modelId="{F39D8AB1-CCBC-4828-A975-900462C444E3}" srcId="{A40360F8-3E10-43F1-BC10-61495227A5C3}" destId="{7D3D2672-B09D-444C-B3DA-7932B9223817}" srcOrd="2" destOrd="0" parTransId="{A3EBCDDD-AFF3-430A-9E59-918A529B4D9F}" sibTransId="{6441AB55-9350-4218-A0C2-86FF5D039640}"/>
    <dgm:cxn modelId="{4FFD56B6-44B9-428C-9F80-3269ECBEA9BF}" type="presOf" srcId="{DE1179CC-F2C0-4A3F-B563-00AFDE3172EE}" destId="{517DFB50-F9F7-47B4-8674-EBC88820712D}" srcOrd="0" destOrd="0" presId="urn:microsoft.com/office/officeart/2005/8/layout/radial3"/>
    <dgm:cxn modelId="{9CC0CCC0-DEE9-45D1-AB79-3335F1E8F6FB}" type="presOf" srcId="{A02C6C79-D7F3-43B1-8C7C-6EA82EBB7104}" destId="{209A65E3-BD1F-46FA-87FC-6222E829B1D4}" srcOrd="0" destOrd="0" presId="urn:microsoft.com/office/officeart/2005/8/layout/radial3"/>
    <dgm:cxn modelId="{DF9F1CCA-F644-4FB2-A51C-588CB25BDCDE}" type="presOf" srcId="{A40360F8-3E10-43F1-BC10-61495227A5C3}" destId="{DC03FC4F-6BB8-4732-ABF4-B786E52326E5}" srcOrd="0" destOrd="0" presId="urn:microsoft.com/office/officeart/2005/8/layout/radial3"/>
    <dgm:cxn modelId="{E685F2D2-B899-431B-97F5-93848E3EA9DF}" srcId="{A40360F8-3E10-43F1-BC10-61495227A5C3}" destId="{4E65EE53-F96E-4C6C-8501-698B3CAD8760}" srcOrd="4" destOrd="0" parTransId="{FF99999C-6E4A-4894-A94A-D145ABCDA8A2}" sibTransId="{31F1FCB9-5EDD-47EB-A60D-494A5805DC61}"/>
    <dgm:cxn modelId="{F4A576ED-EE42-4DEE-92F5-8162168D1C51}" srcId="{A40360F8-3E10-43F1-BC10-61495227A5C3}" destId="{DE1179CC-F2C0-4A3F-B563-00AFDE3172EE}" srcOrd="1" destOrd="0" parTransId="{E955A459-75E5-41A5-9866-414402280A88}" sibTransId="{70507989-4A36-4721-91FA-2F5C5E31D865}"/>
    <dgm:cxn modelId="{256DCFF0-618E-4417-B0EC-F687A2D66AB1}" type="presOf" srcId="{F69F1CB4-9241-4313-A692-002F05932E0C}" destId="{7868F68F-6728-4DF8-A5E2-A11C4240426D}" srcOrd="0" destOrd="0" presId="urn:microsoft.com/office/officeart/2005/8/layout/radial3"/>
    <dgm:cxn modelId="{9908972B-18B6-469F-A70D-E2BF73DEA186}" type="presParOf" srcId="{536B715D-F176-4D71-9557-D2774B51058C}" destId="{8800DD56-B0ED-4300-8565-EE0FED914A08}" srcOrd="0" destOrd="0" presId="urn:microsoft.com/office/officeart/2005/8/layout/radial3"/>
    <dgm:cxn modelId="{7BA74358-F8F0-4624-AD77-262121382035}" type="presParOf" srcId="{8800DD56-B0ED-4300-8565-EE0FED914A08}" destId="{DC03FC4F-6BB8-4732-ABF4-B786E52326E5}" srcOrd="0" destOrd="0" presId="urn:microsoft.com/office/officeart/2005/8/layout/radial3"/>
    <dgm:cxn modelId="{DA2987F4-B849-4333-8BA3-E48431CD7118}" type="presParOf" srcId="{8800DD56-B0ED-4300-8565-EE0FED914A08}" destId="{7868F68F-6728-4DF8-A5E2-A11C4240426D}" srcOrd="1" destOrd="0" presId="urn:microsoft.com/office/officeart/2005/8/layout/radial3"/>
    <dgm:cxn modelId="{1B96F79C-C6FB-40E3-B925-8378366F0DAB}" type="presParOf" srcId="{8800DD56-B0ED-4300-8565-EE0FED914A08}" destId="{517DFB50-F9F7-47B4-8674-EBC88820712D}" srcOrd="2" destOrd="0" presId="urn:microsoft.com/office/officeart/2005/8/layout/radial3"/>
    <dgm:cxn modelId="{2FB415F2-7A13-47CA-A643-5359AD6CBA48}" type="presParOf" srcId="{8800DD56-B0ED-4300-8565-EE0FED914A08}" destId="{7901A052-BFB6-4929-8D16-29BAD22A37F2}" srcOrd="3" destOrd="0" presId="urn:microsoft.com/office/officeart/2005/8/layout/radial3"/>
    <dgm:cxn modelId="{316BDEA1-80C7-4B50-9485-66D2353D7ECA}" type="presParOf" srcId="{8800DD56-B0ED-4300-8565-EE0FED914A08}" destId="{209A65E3-BD1F-46FA-87FC-6222E829B1D4}" srcOrd="4" destOrd="0" presId="urn:microsoft.com/office/officeart/2005/8/layout/radial3"/>
    <dgm:cxn modelId="{24C773A6-E021-4727-A071-CD0463FADDBF}" type="presParOf" srcId="{8800DD56-B0ED-4300-8565-EE0FED914A08}" destId="{8EAA8F9F-A081-4FF1-9DEA-F4BC895D126B}"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2F8D15-9324-423E-9911-B9C8518CDC18}"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n-US"/>
        </a:p>
      </dgm:t>
    </dgm:pt>
    <dgm:pt modelId="{BBD0532C-9882-453B-AD69-3E6C52B45397}">
      <dgm:prSet phldrT="[Text]" custT="1"/>
      <dgm:spPr/>
      <dgm:t>
        <a:bodyPr/>
        <a:lstStyle/>
        <a:p>
          <a:r>
            <a:rPr lang="en-US" sz="2400" b="1" dirty="0"/>
            <a:t>Input</a:t>
          </a:r>
        </a:p>
      </dgm:t>
    </dgm:pt>
    <dgm:pt modelId="{A22032B7-39F0-4833-885C-3750B19F7AF0}" type="parTrans" cxnId="{84E2D864-201B-4A13-A611-00633C4A4C87}">
      <dgm:prSet/>
      <dgm:spPr/>
      <dgm:t>
        <a:bodyPr/>
        <a:lstStyle/>
        <a:p>
          <a:endParaRPr lang="en-US" sz="1400"/>
        </a:p>
      </dgm:t>
    </dgm:pt>
    <dgm:pt modelId="{624CF9BD-A3E7-4B67-BCAD-EB920BFE95AD}" type="sibTrans" cxnId="{84E2D864-201B-4A13-A611-00633C4A4C87}">
      <dgm:prSet/>
      <dgm:spPr/>
      <dgm:t>
        <a:bodyPr/>
        <a:lstStyle/>
        <a:p>
          <a:endParaRPr lang="en-US" sz="1400"/>
        </a:p>
      </dgm:t>
    </dgm:pt>
    <dgm:pt modelId="{5D2476AD-3D71-4AB9-A48C-15D239D958C4}">
      <dgm:prSet phldrT="[Text]" custT="1"/>
      <dgm:spPr/>
      <dgm:t>
        <a:bodyPr/>
        <a:lstStyle/>
        <a:p>
          <a:r>
            <a:rPr lang="en-US" sz="1400" dirty="0"/>
            <a:t>Developed Subject Matter Expertise</a:t>
          </a:r>
        </a:p>
      </dgm:t>
    </dgm:pt>
    <dgm:pt modelId="{D3D524A9-1DAD-42EB-BA45-C88591E9C73C}" type="parTrans" cxnId="{7A88B6B9-7116-4581-AF69-D47A932D630D}">
      <dgm:prSet/>
      <dgm:spPr/>
      <dgm:t>
        <a:bodyPr/>
        <a:lstStyle/>
        <a:p>
          <a:endParaRPr lang="en-US" sz="1400"/>
        </a:p>
      </dgm:t>
    </dgm:pt>
    <dgm:pt modelId="{4723A984-41A3-481F-A2F9-EBFABEB26DF1}" type="sibTrans" cxnId="{7A88B6B9-7116-4581-AF69-D47A932D630D}">
      <dgm:prSet/>
      <dgm:spPr/>
      <dgm:t>
        <a:bodyPr/>
        <a:lstStyle/>
        <a:p>
          <a:endParaRPr lang="en-US" sz="1400"/>
        </a:p>
      </dgm:t>
    </dgm:pt>
    <dgm:pt modelId="{E16F1D5E-85FF-4D81-ACC0-1F8CD2EA9689}">
      <dgm:prSet phldrT="[Text]" custT="1"/>
      <dgm:spPr/>
      <dgm:t>
        <a:bodyPr/>
        <a:lstStyle/>
        <a:p>
          <a:r>
            <a:rPr lang="en-US" sz="2400" b="1" dirty="0"/>
            <a:t>Activities </a:t>
          </a:r>
        </a:p>
      </dgm:t>
    </dgm:pt>
    <dgm:pt modelId="{6E463EBC-B158-48B8-AB3C-57758D39981E}" type="parTrans" cxnId="{AD2218AD-4BC2-4BA7-B183-B8B41D39A877}">
      <dgm:prSet/>
      <dgm:spPr/>
      <dgm:t>
        <a:bodyPr/>
        <a:lstStyle/>
        <a:p>
          <a:endParaRPr lang="en-US" sz="1400"/>
        </a:p>
      </dgm:t>
    </dgm:pt>
    <dgm:pt modelId="{6730F681-A719-4067-970A-4EEF33C975FD}" type="sibTrans" cxnId="{AD2218AD-4BC2-4BA7-B183-B8B41D39A877}">
      <dgm:prSet/>
      <dgm:spPr/>
      <dgm:t>
        <a:bodyPr/>
        <a:lstStyle/>
        <a:p>
          <a:endParaRPr lang="en-US" sz="1400"/>
        </a:p>
      </dgm:t>
    </dgm:pt>
    <dgm:pt modelId="{5B9499AA-3B43-403F-AA65-3B08E8C0A97B}">
      <dgm:prSet phldrT="[Text]" custT="1"/>
      <dgm:spPr/>
      <dgm:t>
        <a:bodyPr/>
        <a:lstStyle/>
        <a:p>
          <a:pPr>
            <a:buFont typeface="Arial" panose="020B0604020202020204" pitchFamily="34" charset="0"/>
            <a:buChar char="•"/>
          </a:pPr>
          <a:r>
            <a:rPr lang="en-US" sz="1400" dirty="0"/>
            <a:t>Curriculum development</a:t>
          </a:r>
        </a:p>
      </dgm:t>
    </dgm:pt>
    <dgm:pt modelId="{C384C98D-2583-4E5B-B562-87E9D13FA319}" type="parTrans" cxnId="{B565619F-5031-4EA4-986E-A7296AE17077}">
      <dgm:prSet/>
      <dgm:spPr/>
      <dgm:t>
        <a:bodyPr/>
        <a:lstStyle/>
        <a:p>
          <a:endParaRPr lang="en-US" sz="1400"/>
        </a:p>
      </dgm:t>
    </dgm:pt>
    <dgm:pt modelId="{1FBFCBB2-5F11-4629-9657-49EFB94A017A}" type="sibTrans" cxnId="{B565619F-5031-4EA4-986E-A7296AE17077}">
      <dgm:prSet/>
      <dgm:spPr/>
      <dgm:t>
        <a:bodyPr/>
        <a:lstStyle/>
        <a:p>
          <a:endParaRPr lang="en-US" sz="1400"/>
        </a:p>
      </dgm:t>
    </dgm:pt>
    <dgm:pt modelId="{CA77B09E-6E5E-4409-9C82-9D4BC508C753}">
      <dgm:prSet phldrT="[Text]" custT="1"/>
      <dgm:spPr/>
      <dgm:t>
        <a:bodyPr/>
        <a:lstStyle/>
        <a:p>
          <a:r>
            <a:rPr lang="en-US" sz="2400" b="1" dirty="0"/>
            <a:t>Output</a:t>
          </a:r>
        </a:p>
      </dgm:t>
    </dgm:pt>
    <dgm:pt modelId="{7D56EE82-828C-4C44-B10B-A6C90C78AB3F}" type="parTrans" cxnId="{8AA1D170-3C47-4E4E-B02D-BFFF1BFAA626}">
      <dgm:prSet/>
      <dgm:spPr/>
      <dgm:t>
        <a:bodyPr/>
        <a:lstStyle/>
        <a:p>
          <a:endParaRPr lang="en-US" sz="1400"/>
        </a:p>
      </dgm:t>
    </dgm:pt>
    <dgm:pt modelId="{2E142EC8-A13C-4C1F-8879-AD22374A96BC}" type="sibTrans" cxnId="{8AA1D170-3C47-4E4E-B02D-BFFF1BFAA626}">
      <dgm:prSet/>
      <dgm:spPr/>
      <dgm:t>
        <a:bodyPr/>
        <a:lstStyle/>
        <a:p>
          <a:endParaRPr lang="en-US" sz="1400"/>
        </a:p>
      </dgm:t>
    </dgm:pt>
    <dgm:pt modelId="{4052AC23-E555-482F-B70E-33636A409185}">
      <dgm:prSet phldrT="[Text]" custT="1"/>
      <dgm:spPr/>
      <dgm:t>
        <a:bodyPr/>
        <a:lstStyle/>
        <a:p>
          <a:r>
            <a:rPr lang="en-US" sz="1400" dirty="0"/>
            <a:t>Students exposed to knowledge and skills at this intersection</a:t>
          </a:r>
        </a:p>
      </dgm:t>
    </dgm:pt>
    <dgm:pt modelId="{8C564444-959A-4ACF-B7B4-F19FE65D6651}" type="parTrans" cxnId="{D8A0A4FB-FD13-4AE8-BB98-BF6E7BDC3F19}">
      <dgm:prSet/>
      <dgm:spPr/>
      <dgm:t>
        <a:bodyPr/>
        <a:lstStyle/>
        <a:p>
          <a:endParaRPr lang="en-US" sz="1400"/>
        </a:p>
      </dgm:t>
    </dgm:pt>
    <dgm:pt modelId="{A36D24C9-8EB0-4DE1-9FD4-C1E3B05D5586}" type="sibTrans" cxnId="{D8A0A4FB-FD13-4AE8-BB98-BF6E7BDC3F19}">
      <dgm:prSet/>
      <dgm:spPr/>
      <dgm:t>
        <a:bodyPr/>
        <a:lstStyle/>
        <a:p>
          <a:endParaRPr lang="en-US" sz="1400"/>
        </a:p>
      </dgm:t>
    </dgm:pt>
    <dgm:pt modelId="{11F6274C-79D8-43C3-94E1-C4EA6AA69815}">
      <dgm:prSet custT="1"/>
      <dgm:spPr/>
      <dgm:t>
        <a:bodyPr/>
        <a:lstStyle/>
        <a:p>
          <a:r>
            <a:rPr lang="en-US" sz="2400" b="1" dirty="0"/>
            <a:t>Outcome</a:t>
          </a:r>
        </a:p>
      </dgm:t>
    </dgm:pt>
    <dgm:pt modelId="{F54C830E-A068-4C69-A08B-4FE9BF24129D}" type="parTrans" cxnId="{BA495566-880E-4780-B25D-FCC7658A437B}">
      <dgm:prSet/>
      <dgm:spPr/>
      <dgm:t>
        <a:bodyPr/>
        <a:lstStyle/>
        <a:p>
          <a:endParaRPr lang="en-US" sz="1400"/>
        </a:p>
      </dgm:t>
    </dgm:pt>
    <dgm:pt modelId="{04CA21FA-547C-4259-93F2-34285B8FB809}" type="sibTrans" cxnId="{BA495566-880E-4780-B25D-FCC7658A437B}">
      <dgm:prSet/>
      <dgm:spPr/>
      <dgm:t>
        <a:bodyPr/>
        <a:lstStyle/>
        <a:p>
          <a:endParaRPr lang="en-US" sz="1400"/>
        </a:p>
      </dgm:t>
    </dgm:pt>
    <dgm:pt modelId="{1111F6DE-172D-4584-BA44-6771886B52BC}">
      <dgm:prSet custT="1"/>
      <dgm:spPr/>
      <dgm:t>
        <a:bodyPr/>
        <a:lstStyle/>
        <a:p>
          <a:r>
            <a:rPr lang="en-US" sz="2400" b="1" dirty="0"/>
            <a:t>Impact</a:t>
          </a:r>
        </a:p>
      </dgm:t>
    </dgm:pt>
    <dgm:pt modelId="{1EF2F81C-75C5-4A27-9147-E26AAD313C11}" type="parTrans" cxnId="{6AB85998-9B95-48C8-9FF3-5822774B5444}">
      <dgm:prSet/>
      <dgm:spPr/>
      <dgm:t>
        <a:bodyPr/>
        <a:lstStyle/>
        <a:p>
          <a:endParaRPr lang="en-US" sz="1400"/>
        </a:p>
      </dgm:t>
    </dgm:pt>
    <dgm:pt modelId="{4CCD58E1-B286-40C7-B96D-AA3CAE7E458D}" type="sibTrans" cxnId="{6AB85998-9B95-48C8-9FF3-5822774B5444}">
      <dgm:prSet/>
      <dgm:spPr/>
      <dgm:t>
        <a:bodyPr/>
        <a:lstStyle/>
        <a:p>
          <a:endParaRPr lang="en-US" sz="1400"/>
        </a:p>
      </dgm:t>
    </dgm:pt>
    <dgm:pt modelId="{AEF7A8AC-305D-4D3D-923F-85A0F12B1BF4}">
      <dgm:prSet phldrT="[Text]" custT="1"/>
      <dgm:spPr/>
      <dgm:t>
        <a:bodyPr/>
        <a:lstStyle/>
        <a:p>
          <a:r>
            <a:rPr lang="en-US" sz="1400" dirty="0"/>
            <a:t>Institutional support &amp; collaborations</a:t>
          </a:r>
        </a:p>
      </dgm:t>
    </dgm:pt>
    <dgm:pt modelId="{E720D23A-9B5B-4A05-B96E-FC2E32AFAAA2}" type="parTrans" cxnId="{94BC461E-8C2A-4AC3-84DB-56EAEF570697}">
      <dgm:prSet/>
      <dgm:spPr/>
      <dgm:t>
        <a:bodyPr/>
        <a:lstStyle/>
        <a:p>
          <a:endParaRPr lang="en-US" sz="1400"/>
        </a:p>
      </dgm:t>
    </dgm:pt>
    <dgm:pt modelId="{8309BD86-5522-4013-9BCA-11AEDE6AD597}" type="sibTrans" cxnId="{94BC461E-8C2A-4AC3-84DB-56EAEF570697}">
      <dgm:prSet/>
      <dgm:spPr/>
      <dgm:t>
        <a:bodyPr/>
        <a:lstStyle/>
        <a:p>
          <a:endParaRPr lang="en-US" sz="1400"/>
        </a:p>
      </dgm:t>
    </dgm:pt>
    <dgm:pt modelId="{C27A5591-4764-4BF4-B5D8-685DA9A5FF7E}">
      <dgm:prSet phldrT="[Text]" custT="1"/>
      <dgm:spPr/>
      <dgm:t>
        <a:bodyPr/>
        <a:lstStyle/>
        <a:p>
          <a:endParaRPr lang="en-US" sz="1400" dirty="0"/>
        </a:p>
      </dgm:t>
    </dgm:pt>
    <dgm:pt modelId="{EF2E432F-655A-4D15-B4C2-41BE58422688}" type="parTrans" cxnId="{B5237E28-C445-466D-9263-B29C76DFCB1F}">
      <dgm:prSet/>
      <dgm:spPr/>
      <dgm:t>
        <a:bodyPr/>
        <a:lstStyle/>
        <a:p>
          <a:endParaRPr lang="en-US" sz="1400"/>
        </a:p>
      </dgm:t>
    </dgm:pt>
    <dgm:pt modelId="{042BDAB6-E28B-4684-83C0-900AEA26A9AE}" type="sibTrans" cxnId="{B5237E28-C445-466D-9263-B29C76DFCB1F}">
      <dgm:prSet/>
      <dgm:spPr/>
      <dgm:t>
        <a:bodyPr/>
        <a:lstStyle/>
        <a:p>
          <a:endParaRPr lang="en-US" sz="1400"/>
        </a:p>
      </dgm:t>
    </dgm:pt>
    <dgm:pt modelId="{1375E2F6-8F0E-434F-88BC-D6F2F0598AC6}">
      <dgm:prSet phldrT="[Text]" custT="1"/>
      <dgm:spPr/>
      <dgm:t>
        <a:bodyPr/>
        <a:lstStyle/>
        <a:p>
          <a:r>
            <a:rPr lang="en-US" sz="1400" dirty="0"/>
            <a:t>Financial &amp; Human Resources</a:t>
          </a:r>
        </a:p>
      </dgm:t>
    </dgm:pt>
    <dgm:pt modelId="{AA31081D-116F-4F48-8732-B249D3CB7D53}" type="parTrans" cxnId="{7E7735FF-1E8C-417B-B54D-00B7C5A9ADF8}">
      <dgm:prSet/>
      <dgm:spPr/>
      <dgm:t>
        <a:bodyPr/>
        <a:lstStyle/>
        <a:p>
          <a:endParaRPr lang="en-US" sz="1400"/>
        </a:p>
      </dgm:t>
    </dgm:pt>
    <dgm:pt modelId="{A2A13239-0EFA-47AB-A409-0D88D6905C38}" type="sibTrans" cxnId="{7E7735FF-1E8C-417B-B54D-00B7C5A9ADF8}">
      <dgm:prSet/>
      <dgm:spPr/>
      <dgm:t>
        <a:bodyPr/>
        <a:lstStyle/>
        <a:p>
          <a:endParaRPr lang="en-US" sz="1400"/>
        </a:p>
      </dgm:t>
    </dgm:pt>
    <dgm:pt modelId="{05A7FD4D-EB20-4224-8009-B40026E33210}">
      <dgm:prSet phldrT="[Text]" custT="1"/>
      <dgm:spPr/>
      <dgm:t>
        <a:bodyPr/>
        <a:lstStyle/>
        <a:p>
          <a:pPr>
            <a:buFont typeface="Arial" panose="020B0604020202020204" pitchFamily="34" charset="0"/>
            <a:buChar char="•"/>
          </a:pPr>
          <a:r>
            <a:rPr lang="en-US" sz="1400" dirty="0"/>
            <a:t>Seminar delivery (in 2 countries)</a:t>
          </a:r>
        </a:p>
      </dgm:t>
    </dgm:pt>
    <dgm:pt modelId="{690050ED-6EA6-4638-AEA5-B2D4A8880833}" type="parTrans" cxnId="{DA817793-EF05-4DEF-B94B-5C98A0E2C703}">
      <dgm:prSet/>
      <dgm:spPr/>
      <dgm:t>
        <a:bodyPr/>
        <a:lstStyle/>
        <a:p>
          <a:endParaRPr lang="en-US" sz="1400"/>
        </a:p>
      </dgm:t>
    </dgm:pt>
    <dgm:pt modelId="{9ACE534F-6B4D-4DDF-9693-2EFB7990D8A0}" type="sibTrans" cxnId="{DA817793-EF05-4DEF-B94B-5C98A0E2C703}">
      <dgm:prSet/>
      <dgm:spPr/>
      <dgm:t>
        <a:bodyPr/>
        <a:lstStyle/>
        <a:p>
          <a:endParaRPr lang="en-US" sz="1400"/>
        </a:p>
      </dgm:t>
    </dgm:pt>
    <dgm:pt modelId="{3E968900-128D-4CA0-8BB1-222BC673308B}">
      <dgm:prSet phldrT="[Text]" custT="1"/>
      <dgm:spPr/>
      <dgm:t>
        <a:bodyPr/>
        <a:lstStyle/>
        <a:p>
          <a:pPr>
            <a:buFont typeface="Arial" panose="020B0604020202020204" pitchFamily="34" charset="0"/>
            <a:buChar char="•"/>
          </a:pPr>
          <a:r>
            <a:rPr lang="en-US" sz="1400" dirty="0"/>
            <a:t>Program evaluation</a:t>
          </a:r>
        </a:p>
      </dgm:t>
    </dgm:pt>
    <dgm:pt modelId="{3DD9D22A-A960-4F25-A9B9-38AF82DD4CE1}" type="parTrans" cxnId="{8FCC3026-CDA8-45F3-97AF-CC92A589CE95}">
      <dgm:prSet/>
      <dgm:spPr/>
      <dgm:t>
        <a:bodyPr/>
        <a:lstStyle/>
        <a:p>
          <a:endParaRPr lang="en-US" sz="1400"/>
        </a:p>
      </dgm:t>
    </dgm:pt>
    <dgm:pt modelId="{4AF397B8-BACB-474A-8EE1-FF91F153FEC6}" type="sibTrans" cxnId="{8FCC3026-CDA8-45F3-97AF-CC92A589CE95}">
      <dgm:prSet/>
      <dgm:spPr/>
      <dgm:t>
        <a:bodyPr/>
        <a:lstStyle/>
        <a:p>
          <a:endParaRPr lang="en-US" sz="1400"/>
        </a:p>
      </dgm:t>
    </dgm:pt>
    <dgm:pt modelId="{15C36BF7-3999-4013-907E-16A68583AA5A}">
      <dgm:prSet phldrT="[Text]" custT="1"/>
      <dgm:spPr/>
      <dgm:t>
        <a:bodyPr/>
        <a:lstStyle/>
        <a:p>
          <a:r>
            <a:rPr lang="en-US" sz="1400" dirty="0"/>
            <a:t>Seminar content transformed into teaching modules</a:t>
          </a:r>
        </a:p>
      </dgm:t>
    </dgm:pt>
    <dgm:pt modelId="{4038AC46-6865-4745-B165-9E1CA572DC98}" type="parTrans" cxnId="{C8B7D735-C7DF-4002-8F7E-9E9222BF74DC}">
      <dgm:prSet/>
      <dgm:spPr/>
      <dgm:t>
        <a:bodyPr/>
        <a:lstStyle/>
        <a:p>
          <a:endParaRPr lang="en-US"/>
        </a:p>
      </dgm:t>
    </dgm:pt>
    <dgm:pt modelId="{D0281E1F-7911-46AA-954B-9E655614551E}" type="sibTrans" cxnId="{C8B7D735-C7DF-4002-8F7E-9E9222BF74DC}">
      <dgm:prSet/>
      <dgm:spPr/>
      <dgm:t>
        <a:bodyPr/>
        <a:lstStyle/>
        <a:p>
          <a:endParaRPr lang="en-US"/>
        </a:p>
      </dgm:t>
    </dgm:pt>
    <dgm:pt modelId="{ACE19889-AC0A-42D6-81D5-D94C5844D00E}">
      <dgm:prSet phldrT="[Text]" custT="1"/>
      <dgm:spPr/>
      <dgm:t>
        <a:bodyPr/>
        <a:lstStyle/>
        <a:p>
          <a:r>
            <a:rPr lang="en-US" sz="1400" dirty="0"/>
            <a:t>Data on program efficacy</a:t>
          </a:r>
        </a:p>
      </dgm:t>
    </dgm:pt>
    <dgm:pt modelId="{9823073C-AFB9-4219-8CA7-55FDB24ADA5A}" type="parTrans" cxnId="{F2D960AF-ED43-4583-9BBF-442DC2F9279F}">
      <dgm:prSet/>
      <dgm:spPr/>
      <dgm:t>
        <a:bodyPr/>
        <a:lstStyle/>
        <a:p>
          <a:endParaRPr lang="en-US"/>
        </a:p>
      </dgm:t>
    </dgm:pt>
    <dgm:pt modelId="{CC8960ED-D163-4AE6-A00B-DB1D8557F433}" type="sibTrans" cxnId="{F2D960AF-ED43-4583-9BBF-442DC2F9279F}">
      <dgm:prSet/>
      <dgm:spPr/>
      <dgm:t>
        <a:bodyPr/>
        <a:lstStyle/>
        <a:p>
          <a:endParaRPr lang="en-US"/>
        </a:p>
      </dgm:t>
    </dgm:pt>
    <dgm:pt modelId="{E75238C6-706F-4BA0-9F00-2147DD3DB02C}" type="pres">
      <dgm:prSet presAssocID="{372F8D15-9324-423E-9911-B9C8518CDC18}" presName="rootnode" presStyleCnt="0">
        <dgm:presLayoutVars>
          <dgm:chMax/>
          <dgm:chPref/>
          <dgm:dir/>
          <dgm:animLvl val="lvl"/>
        </dgm:presLayoutVars>
      </dgm:prSet>
      <dgm:spPr/>
    </dgm:pt>
    <dgm:pt modelId="{9EB48148-7B56-480E-B37B-032C3CCB9F41}" type="pres">
      <dgm:prSet presAssocID="{BBD0532C-9882-453B-AD69-3E6C52B45397}" presName="composite" presStyleCnt="0"/>
      <dgm:spPr/>
    </dgm:pt>
    <dgm:pt modelId="{F2EBDE48-A274-45E4-A929-B0E4F916DAA9}" type="pres">
      <dgm:prSet presAssocID="{BBD0532C-9882-453B-AD69-3E6C52B45397}" presName="bentUpArrow1" presStyleLbl="alignImgPlace1" presStyleIdx="0" presStyleCnt="4"/>
      <dgm:spPr/>
    </dgm:pt>
    <dgm:pt modelId="{7CCDD9FD-2AFC-4EC8-B5AA-E865A409C28D}" type="pres">
      <dgm:prSet presAssocID="{BBD0532C-9882-453B-AD69-3E6C52B45397}" presName="ParentText" presStyleLbl="node1" presStyleIdx="0" presStyleCnt="5">
        <dgm:presLayoutVars>
          <dgm:chMax val="1"/>
          <dgm:chPref val="1"/>
          <dgm:bulletEnabled val="1"/>
        </dgm:presLayoutVars>
      </dgm:prSet>
      <dgm:spPr/>
    </dgm:pt>
    <dgm:pt modelId="{535D28CA-2BC8-4A8C-9A44-BE43F5B801DE}" type="pres">
      <dgm:prSet presAssocID="{BBD0532C-9882-453B-AD69-3E6C52B45397}" presName="ChildText" presStyleLbl="revTx" presStyleIdx="0" presStyleCnt="4" custScaleX="285894" custLinFactX="5329" custLinFactNeighborX="100000" custLinFactNeighborY="2309">
        <dgm:presLayoutVars>
          <dgm:chMax val="0"/>
          <dgm:chPref val="0"/>
          <dgm:bulletEnabled val="1"/>
        </dgm:presLayoutVars>
      </dgm:prSet>
      <dgm:spPr/>
    </dgm:pt>
    <dgm:pt modelId="{4CD3AB84-01A9-47C9-AE04-92BFA4A666BA}" type="pres">
      <dgm:prSet presAssocID="{624CF9BD-A3E7-4B67-BCAD-EB920BFE95AD}" presName="sibTrans" presStyleCnt="0"/>
      <dgm:spPr/>
    </dgm:pt>
    <dgm:pt modelId="{B3935715-7BA9-42F7-808D-09F34B38D28B}" type="pres">
      <dgm:prSet presAssocID="{E16F1D5E-85FF-4D81-ACC0-1F8CD2EA9689}" presName="composite" presStyleCnt="0"/>
      <dgm:spPr/>
    </dgm:pt>
    <dgm:pt modelId="{F9479E0C-DCC5-4621-BF75-CE7B4C17D628}" type="pres">
      <dgm:prSet presAssocID="{E16F1D5E-85FF-4D81-ACC0-1F8CD2EA9689}" presName="bentUpArrow1" presStyleLbl="alignImgPlace1" presStyleIdx="1" presStyleCnt="4" custLinFactNeighborX="-37505" custLinFactNeighborY="5207"/>
      <dgm:spPr/>
    </dgm:pt>
    <dgm:pt modelId="{135638B0-2795-46BD-BCD4-4AAB18286B85}" type="pres">
      <dgm:prSet presAssocID="{E16F1D5E-85FF-4D81-ACC0-1F8CD2EA9689}" presName="ParentText" presStyleLbl="node1" presStyleIdx="1" presStyleCnt="5" custScaleX="102853" custLinFactNeighborX="-30313" custLinFactNeighborY="3141">
        <dgm:presLayoutVars>
          <dgm:chMax val="1"/>
          <dgm:chPref val="1"/>
          <dgm:bulletEnabled val="1"/>
        </dgm:presLayoutVars>
      </dgm:prSet>
      <dgm:spPr/>
    </dgm:pt>
    <dgm:pt modelId="{6D6246B6-1F42-422D-BC35-9A6D26F3E3D8}" type="pres">
      <dgm:prSet presAssocID="{E16F1D5E-85FF-4D81-ACC0-1F8CD2EA9689}" presName="ChildText" presStyleLbl="revTx" presStyleIdx="1" presStyleCnt="4" custScaleX="343133" custLinFactNeighborX="98548" custLinFactNeighborY="3948">
        <dgm:presLayoutVars>
          <dgm:chMax val="0"/>
          <dgm:chPref val="0"/>
          <dgm:bulletEnabled val="1"/>
        </dgm:presLayoutVars>
      </dgm:prSet>
      <dgm:spPr/>
    </dgm:pt>
    <dgm:pt modelId="{BB3F44F8-9C0C-4F5C-9289-05BD3019EE5E}" type="pres">
      <dgm:prSet presAssocID="{6730F681-A719-4067-970A-4EEF33C975FD}" presName="sibTrans" presStyleCnt="0"/>
      <dgm:spPr/>
    </dgm:pt>
    <dgm:pt modelId="{25248D5A-3FE2-416C-9931-945066DA4708}" type="pres">
      <dgm:prSet presAssocID="{CA77B09E-6E5E-4409-9C82-9D4BC508C753}" presName="composite" presStyleCnt="0"/>
      <dgm:spPr/>
    </dgm:pt>
    <dgm:pt modelId="{F4898251-564B-4918-ADAA-585F5F627A1D}" type="pres">
      <dgm:prSet presAssocID="{CA77B09E-6E5E-4409-9C82-9D4BC508C753}" presName="bentUpArrow1" presStyleLbl="alignImgPlace1" presStyleIdx="2" presStyleCnt="4" custLinFactNeighborX="-90561" custLinFactNeighborY="-1041"/>
      <dgm:spPr/>
    </dgm:pt>
    <dgm:pt modelId="{A313B402-A3F5-4273-85C2-6E8EDFF79AAB}" type="pres">
      <dgm:prSet presAssocID="{CA77B09E-6E5E-4409-9C82-9D4BC508C753}" presName="ParentText" presStyleLbl="node1" presStyleIdx="2" presStyleCnt="5" custLinFactNeighborX="-74494" custLinFactNeighborY="0">
        <dgm:presLayoutVars>
          <dgm:chMax val="1"/>
          <dgm:chPref val="1"/>
          <dgm:bulletEnabled val="1"/>
        </dgm:presLayoutVars>
      </dgm:prSet>
      <dgm:spPr/>
    </dgm:pt>
    <dgm:pt modelId="{4F2444CA-7B77-40FF-9D27-0DA7140EE7F5}" type="pres">
      <dgm:prSet presAssocID="{CA77B09E-6E5E-4409-9C82-9D4BC508C753}" presName="ChildText" presStyleLbl="revTx" presStyleIdx="2" presStyleCnt="4" custScaleX="421390" custLinFactNeighborX="76161" custLinFactNeighborY="-2318">
        <dgm:presLayoutVars>
          <dgm:chMax val="0"/>
          <dgm:chPref val="0"/>
          <dgm:bulletEnabled val="1"/>
        </dgm:presLayoutVars>
      </dgm:prSet>
      <dgm:spPr/>
    </dgm:pt>
    <dgm:pt modelId="{117C2E98-AFC9-4489-B26D-79D98C662886}" type="pres">
      <dgm:prSet presAssocID="{2E142EC8-A13C-4C1F-8879-AD22374A96BC}" presName="sibTrans" presStyleCnt="0"/>
      <dgm:spPr/>
    </dgm:pt>
    <dgm:pt modelId="{CDD825F8-DE6A-4282-83EB-5FC457FCEC2A}" type="pres">
      <dgm:prSet presAssocID="{11F6274C-79D8-43C3-94E1-C4EA6AA69815}" presName="composite" presStyleCnt="0"/>
      <dgm:spPr/>
    </dgm:pt>
    <dgm:pt modelId="{85CDE62E-1B0F-41CA-82B9-81F35BE2763E}" type="pres">
      <dgm:prSet presAssocID="{11F6274C-79D8-43C3-94E1-C4EA6AA69815}" presName="bentUpArrow1" presStyleLbl="alignImgPlace1" presStyleIdx="3" presStyleCnt="4" custLinFactX="-12296" custLinFactNeighborX="-100000" custLinFactNeighborY="2083"/>
      <dgm:spPr/>
    </dgm:pt>
    <dgm:pt modelId="{575AE33B-4977-4A6C-B558-0A54458143FF}" type="pres">
      <dgm:prSet presAssocID="{11F6274C-79D8-43C3-94E1-C4EA6AA69815}" presName="ParentText" presStyleLbl="node1" presStyleIdx="3" presStyleCnt="5" custLinFactNeighborX="-79804" custLinFactNeighborY="3953">
        <dgm:presLayoutVars>
          <dgm:chMax val="1"/>
          <dgm:chPref val="1"/>
          <dgm:bulletEnabled val="1"/>
        </dgm:presLayoutVars>
      </dgm:prSet>
      <dgm:spPr/>
    </dgm:pt>
    <dgm:pt modelId="{D5FF0063-E8D6-4BAB-B149-7F090FB8C21A}" type="pres">
      <dgm:prSet presAssocID="{11F6274C-79D8-43C3-94E1-C4EA6AA69815}" presName="ChildText" presStyleLbl="revTx" presStyleIdx="3" presStyleCnt="4">
        <dgm:presLayoutVars>
          <dgm:chMax val="0"/>
          <dgm:chPref val="0"/>
          <dgm:bulletEnabled val="1"/>
        </dgm:presLayoutVars>
      </dgm:prSet>
      <dgm:spPr/>
    </dgm:pt>
    <dgm:pt modelId="{FD7E448C-8D88-4426-9691-5F1E1F17A172}" type="pres">
      <dgm:prSet presAssocID="{04CA21FA-547C-4259-93F2-34285B8FB809}" presName="sibTrans" presStyleCnt="0"/>
      <dgm:spPr/>
    </dgm:pt>
    <dgm:pt modelId="{DA034410-BD0D-4FBE-9EA7-6EED11D0C0FA}" type="pres">
      <dgm:prSet presAssocID="{1111F6DE-172D-4584-BA44-6771886B52BC}" presName="composite" presStyleCnt="0"/>
      <dgm:spPr/>
    </dgm:pt>
    <dgm:pt modelId="{2A7685A5-1EF2-47DF-A507-F248BA0D4609}" type="pres">
      <dgm:prSet presAssocID="{1111F6DE-172D-4584-BA44-6771886B52BC}" presName="ParentText" presStyleLbl="node1" presStyleIdx="4" presStyleCnt="5" custLinFactX="-7643" custLinFactNeighborX="-100000" custLinFactNeighborY="8153">
        <dgm:presLayoutVars>
          <dgm:chMax val="1"/>
          <dgm:chPref val="1"/>
          <dgm:bulletEnabled val="1"/>
        </dgm:presLayoutVars>
      </dgm:prSet>
      <dgm:spPr/>
    </dgm:pt>
  </dgm:ptLst>
  <dgm:cxnLst>
    <dgm:cxn modelId="{575F290A-887D-4442-A8B9-0CEC10548E9C}" type="presOf" srcId="{5B9499AA-3B43-403F-AA65-3B08E8C0A97B}" destId="{6D6246B6-1F42-422D-BC35-9A6D26F3E3D8}" srcOrd="0" destOrd="0" presId="urn:microsoft.com/office/officeart/2005/8/layout/StepDownProcess"/>
    <dgm:cxn modelId="{8E961214-B8CB-4119-A2F6-A40B090CFDC7}" type="presOf" srcId="{05A7FD4D-EB20-4224-8009-B40026E33210}" destId="{6D6246B6-1F42-422D-BC35-9A6D26F3E3D8}" srcOrd="0" destOrd="1" presId="urn:microsoft.com/office/officeart/2005/8/layout/StepDownProcess"/>
    <dgm:cxn modelId="{5EB6381A-85BD-4628-9FB9-56D6E00EDFC4}" type="presOf" srcId="{1375E2F6-8F0E-434F-88BC-D6F2F0598AC6}" destId="{535D28CA-2BC8-4A8C-9A44-BE43F5B801DE}" srcOrd="0" destOrd="2" presId="urn:microsoft.com/office/officeart/2005/8/layout/StepDownProcess"/>
    <dgm:cxn modelId="{94BC461E-8C2A-4AC3-84DB-56EAEF570697}" srcId="{BBD0532C-9882-453B-AD69-3E6C52B45397}" destId="{AEF7A8AC-305D-4D3D-923F-85A0F12B1BF4}" srcOrd="1" destOrd="0" parTransId="{E720D23A-9B5B-4A05-B96E-FC2E32AFAAA2}" sibTransId="{8309BD86-5522-4013-9BCA-11AEDE6AD597}"/>
    <dgm:cxn modelId="{8FCC3026-CDA8-45F3-97AF-CC92A589CE95}" srcId="{E16F1D5E-85FF-4D81-ACC0-1F8CD2EA9689}" destId="{3E968900-128D-4CA0-8BB1-222BC673308B}" srcOrd="2" destOrd="0" parTransId="{3DD9D22A-A960-4F25-A9B9-38AF82DD4CE1}" sibTransId="{4AF397B8-BACB-474A-8EE1-FF91F153FEC6}"/>
    <dgm:cxn modelId="{B5237E28-C445-466D-9263-B29C76DFCB1F}" srcId="{BBD0532C-9882-453B-AD69-3E6C52B45397}" destId="{C27A5591-4764-4BF4-B5D8-685DA9A5FF7E}" srcOrd="3" destOrd="0" parTransId="{EF2E432F-655A-4D15-B4C2-41BE58422688}" sibTransId="{042BDAB6-E28B-4684-83C0-900AEA26A9AE}"/>
    <dgm:cxn modelId="{C8B7D735-C7DF-4002-8F7E-9E9222BF74DC}" srcId="{CA77B09E-6E5E-4409-9C82-9D4BC508C753}" destId="{15C36BF7-3999-4013-907E-16A68583AA5A}" srcOrd="1" destOrd="0" parTransId="{4038AC46-6865-4745-B165-9E1CA572DC98}" sibTransId="{D0281E1F-7911-46AA-954B-9E655614551E}"/>
    <dgm:cxn modelId="{5482873A-D34C-406A-9287-707DC0AF6BCB}" type="presOf" srcId="{3E968900-128D-4CA0-8BB1-222BC673308B}" destId="{6D6246B6-1F42-422D-BC35-9A6D26F3E3D8}" srcOrd="0" destOrd="2" presId="urn:microsoft.com/office/officeart/2005/8/layout/StepDownProcess"/>
    <dgm:cxn modelId="{84E2D864-201B-4A13-A611-00633C4A4C87}" srcId="{372F8D15-9324-423E-9911-B9C8518CDC18}" destId="{BBD0532C-9882-453B-AD69-3E6C52B45397}" srcOrd="0" destOrd="0" parTransId="{A22032B7-39F0-4833-885C-3750B19F7AF0}" sibTransId="{624CF9BD-A3E7-4B67-BCAD-EB920BFE95AD}"/>
    <dgm:cxn modelId="{BA495566-880E-4780-B25D-FCC7658A437B}" srcId="{372F8D15-9324-423E-9911-B9C8518CDC18}" destId="{11F6274C-79D8-43C3-94E1-C4EA6AA69815}" srcOrd="3" destOrd="0" parTransId="{F54C830E-A068-4C69-A08B-4FE9BF24129D}" sibTransId="{04CA21FA-547C-4259-93F2-34285B8FB809}"/>
    <dgm:cxn modelId="{071F516A-B578-45C9-906B-F091F62F35F4}" type="presOf" srcId="{11F6274C-79D8-43C3-94E1-C4EA6AA69815}" destId="{575AE33B-4977-4A6C-B558-0A54458143FF}" srcOrd="0" destOrd="0" presId="urn:microsoft.com/office/officeart/2005/8/layout/StepDownProcess"/>
    <dgm:cxn modelId="{092D304B-A160-4E25-B6BA-C1AC2AE6D502}" type="presOf" srcId="{372F8D15-9324-423E-9911-B9C8518CDC18}" destId="{E75238C6-706F-4BA0-9F00-2147DD3DB02C}" srcOrd="0" destOrd="0" presId="urn:microsoft.com/office/officeart/2005/8/layout/StepDownProcess"/>
    <dgm:cxn modelId="{8AA1D170-3C47-4E4E-B02D-BFFF1BFAA626}" srcId="{372F8D15-9324-423E-9911-B9C8518CDC18}" destId="{CA77B09E-6E5E-4409-9C82-9D4BC508C753}" srcOrd="2" destOrd="0" parTransId="{7D56EE82-828C-4C44-B10B-A6C90C78AB3F}" sibTransId="{2E142EC8-A13C-4C1F-8879-AD22374A96BC}"/>
    <dgm:cxn modelId="{80BE3775-A054-4A5E-A220-BEECC130BDE8}" type="presOf" srcId="{1111F6DE-172D-4584-BA44-6771886B52BC}" destId="{2A7685A5-1EF2-47DF-A507-F248BA0D4609}" srcOrd="0" destOrd="0" presId="urn:microsoft.com/office/officeart/2005/8/layout/StepDownProcess"/>
    <dgm:cxn modelId="{CC254259-0CD7-47F8-B226-58A69615ACC9}" type="presOf" srcId="{BBD0532C-9882-453B-AD69-3E6C52B45397}" destId="{7CCDD9FD-2AFC-4EC8-B5AA-E865A409C28D}" srcOrd="0" destOrd="0" presId="urn:microsoft.com/office/officeart/2005/8/layout/StepDownProcess"/>
    <dgm:cxn modelId="{DA817793-EF05-4DEF-B94B-5C98A0E2C703}" srcId="{E16F1D5E-85FF-4D81-ACC0-1F8CD2EA9689}" destId="{05A7FD4D-EB20-4224-8009-B40026E33210}" srcOrd="1" destOrd="0" parTransId="{690050ED-6EA6-4638-AEA5-B2D4A8880833}" sibTransId="{9ACE534F-6B4D-4DDF-9693-2EFB7990D8A0}"/>
    <dgm:cxn modelId="{6AB85998-9B95-48C8-9FF3-5822774B5444}" srcId="{372F8D15-9324-423E-9911-B9C8518CDC18}" destId="{1111F6DE-172D-4584-BA44-6771886B52BC}" srcOrd="4" destOrd="0" parTransId="{1EF2F81C-75C5-4A27-9147-E26AAD313C11}" sibTransId="{4CCD58E1-B286-40C7-B96D-AA3CAE7E458D}"/>
    <dgm:cxn modelId="{B565619F-5031-4EA4-986E-A7296AE17077}" srcId="{E16F1D5E-85FF-4D81-ACC0-1F8CD2EA9689}" destId="{5B9499AA-3B43-403F-AA65-3B08E8C0A97B}" srcOrd="0" destOrd="0" parTransId="{C384C98D-2583-4E5B-B562-87E9D13FA319}" sibTransId="{1FBFCBB2-5F11-4629-9657-49EFB94A017A}"/>
    <dgm:cxn modelId="{E4CF94A2-930A-42F7-BC9F-0CCBFF1B99A1}" type="presOf" srcId="{E16F1D5E-85FF-4D81-ACC0-1F8CD2EA9689}" destId="{135638B0-2795-46BD-BCD4-4AAB18286B85}" srcOrd="0" destOrd="0" presId="urn:microsoft.com/office/officeart/2005/8/layout/StepDownProcess"/>
    <dgm:cxn modelId="{B3D16CA9-7A89-4FAC-B132-0A3CB94636EE}" type="presOf" srcId="{4052AC23-E555-482F-B70E-33636A409185}" destId="{4F2444CA-7B77-40FF-9D27-0DA7140EE7F5}" srcOrd="0" destOrd="0" presId="urn:microsoft.com/office/officeart/2005/8/layout/StepDownProcess"/>
    <dgm:cxn modelId="{AD2218AD-4BC2-4BA7-B183-B8B41D39A877}" srcId="{372F8D15-9324-423E-9911-B9C8518CDC18}" destId="{E16F1D5E-85FF-4D81-ACC0-1F8CD2EA9689}" srcOrd="1" destOrd="0" parTransId="{6E463EBC-B158-48B8-AB3C-57758D39981E}" sibTransId="{6730F681-A719-4067-970A-4EEF33C975FD}"/>
    <dgm:cxn modelId="{F2D960AF-ED43-4583-9BBF-442DC2F9279F}" srcId="{CA77B09E-6E5E-4409-9C82-9D4BC508C753}" destId="{ACE19889-AC0A-42D6-81D5-D94C5844D00E}" srcOrd="2" destOrd="0" parTransId="{9823073C-AFB9-4219-8CA7-55FDB24ADA5A}" sibTransId="{CC8960ED-D163-4AE6-A00B-DB1D8557F433}"/>
    <dgm:cxn modelId="{FC866CB2-32BC-4694-AA57-DF7132B25EB2}" type="presOf" srcId="{5D2476AD-3D71-4AB9-A48C-15D239D958C4}" destId="{535D28CA-2BC8-4A8C-9A44-BE43F5B801DE}" srcOrd="0" destOrd="0" presId="urn:microsoft.com/office/officeart/2005/8/layout/StepDownProcess"/>
    <dgm:cxn modelId="{31CCB2B9-3320-48C4-8AB6-BD23E3E18D8A}" type="presOf" srcId="{AEF7A8AC-305D-4D3D-923F-85A0F12B1BF4}" destId="{535D28CA-2BC8-4A8C-9A44-BE43F5B801DE}" srcOrd="0" destOrd="1" presId="urn:microsoft.com/office/officeart/2005/8/layout/StepDownProcess"/>
    <dgm:cxn modelId="{7A88B6B9-7116-4581-AF69-D47A932D630D}" srcId="{BBD0532C-9882-453B-AD69-3E6C52B45397}" destId="{5D2476AD-3D71-4AB9-A48C-15D239D958C4}" srcOrd="0" destOrd="0" parTransId="{D3D524A9-1DAD-42EB-BA45-C88591E9C73C}" sibTransId="{4723A984-41A3-481F-A2F9-EBFABEB26DF1}"/>
    <dgm:cxn modelId="{7A5CB1BC-29F9-4F27-B35B-7834E4304B75}" type="presOf" srcId="{ACE19889-AC0A-42D6-81D5-D94C5844D00E}" destId="{4F2444CA-7B77-40FF-9D27-0DA7140EE7F5}" srcOrd="0" destOrd="2" presId="urn:microsoft.com/office/officeart/2005/8/layout/StepDownProcess"/>
    <dgm:cxn modelId="{0DFC0EC7-9733-4268-8F08-7D24F2C4D275}" type="presOf" srcId="{C27A5591-4764-4BF4-B5D8-685DA9A5FF7E}" destId="{535D28CA-2BC8-4A8C-9A44-BE43F5B801DE}" srcOrd="0" destOrd="3" presId="urn:microsoft.com/office/officeart/2005/8/layout/StepDownProcess"/>
    <dgm:cxn modelId="{30FA64D5-06E0-4D9C-BA1A-893D1B583C2E}" type="presOf" srcId="{15C36BF7-3999-4013-907E-16A68583AA5A}" destId="{4F2444CA-7B77-40FF-9D27-0DA7140EE7F5}" srcOrd="0" destOrd="1" presId="urn:microsoft.com/office/officeart/2005/8/layout/StepDownProcess"/>
    <dgm:cxn modelId="{1E8817DA-7207-4BEC-8AD5-4C9516BC3960}" type="presOf" srcId="{CA77B09E-6E5E-4409-9C82-9D4BC508C753}" destId="{A313B402-A3F5-4273-85C2-6E8EDFF79AAB}" srcOrd="0" destOrd="0" presId="urn:microsoft.com/office/officeart/2005/8/layout/StepDownProcess"/>
    <dgm:cxn modelId="{D8A0A4FB-FD13-4AE8-BB98-BF6E7BDC3F19}" srcId="{CA77B09E-6E5E-4409-9C82-9D4BC508C753}" destId="{4052AC23-E555-482F-B70E-33636A409185}" srcOrd="0" destOrd="0" parTransId="{8C564444-959A-4ACF-B7B4-F19FE65D6651}" sibTransId="{A36D24C9-8EB0-4DE1-9FD4-C1E3B05D5586}"/>
    <dgm:cxn modelId="{7E7735FF-1E8C-417B-B54D-00B7C5A9ADF8}" srcId="{BBD0532C-9882-453B-AD69-3E6C52B45397}" destId="{1375E2F6-8F0E-434F-88BC-D6F2F0598AC6}" srcOrd="2" destOrd="0" parTransId="{AA31081D-116F-4F48-8732-B249D3CB7D53}" sibTransId="{A2A13239-0EFA-47AB-A409-0D88D6905C38}"/>
    <dgm:cxn modelId="{CAB3288B-D0EF-4D53-B4AD-7463B1D5C183}" type="presParOf" srcId="{E75238C6-706F-4BA0-9F00-2147DD3DB02C}" destId="{9EB48148-7B56-480E-B37B-032C3CCB9F41}" srcOrd="0" destOrd="0" presId="urn:microsoft.com/office/officeart/2005/8/layout/StepDownProcess"/>
    <dgm:cxn modelId="{F15DC8C9-B89E-41B6-B3F6-B45777A34282}" type="presParOf" srcId="{9EB48148-7B56-480E-B37B-032C3CCB9F41}" destId="{F2EBDE48-A274-45E4-A929-B0E4F916DAA9}" srcOrd="0" destOrd="0" presId="urn:microsoft.com/office/officeart/2005/8/layout/StepDownProcess"/>
    <dgm:cxn modelId="{08BB5CCD-8C33-45D4-A411-0D3F2C1B9899}" type="presParOf" srcId="{9EB48148-7B56-480E-B37B-032C3CCB9F41}" destId="{7CCDD9FD-2AFC-4EC8-B5AA-E865A409C28D}" srcOrd="1" destOrd="0" presId="urn:microsoft.com/office/officeart/2005/8/layout/StepDownProcess"/>
    <dgm:cxn modelId="{FADD6AA8-7BD9-468A-A5C6-8B04C2E35FF0}" type="presParOf" srcId="{9EB48148-7B56-480E-B37B-032C3CCB9F41}" destId="{535D28CA-2BC8-4A8C-9A44-BE43F5B801DE}" srcOrd="2" destOrd="0" presId="urn:microsoft.com/office/officeart/2005/8/layout/StepDownProcess"/>
    <dgm:cxn modelId="{D534CF0B-9F60-4020-B1F2-B351308F2319}" type="presParOf" srcId="{E75238C6-706F-4BA0-9F00-2147DD3DB02C}" destId="{4CD3AB84-01A9-47C9-AE04-92BFA4A666BA}" srcOrd="1" destOrd="0" presId="urn:microsoft.com/office/officeart/2005/8/layout/StepDownProcess"/>
    <dgm:cxn modelId="{00E59BC9-EBED-405C-9070-C18FEAFCD0E1}" type="presParOf" srcId="{E75238C6-706F-4BA0-9F00-2147DD3DB02C}" destId="{B3935715-7BA9-42F7-808D-09F34B38D28B}" srcOrd="2" destOrd="0" presId="urn:microsoft.com/office/officeart/2005/8/layout/StepDownProcess"/>
    <dgm:cxn modelId="{DA950FA3-DA32-48B2-B801-151A295D6DC7}" type="presParOf" srcId="{B3935715-7BA9-42F7-808D-09F34B38D28B}" destId="{F9479E0C-DCC5-4621-BF75-CE7B4C17D628}" srcOrd="0" destOrd="0" presId="urn:microsoft.com/office/officeart/2005/8/layout/StepDownProcess"/>
    <dgm:cxn modelId="{392BF647-627F-4BAF-91DE-628398BB6837}" type="presParOf" srcId="{B3935715-7BA9-42F7-808D-09F34B38D28B}" destId="{135638B0-2795-46BD-BCD4-4AAB18286B85}" srcOrd="1" destOrd="0" presId="urn:microsoft.com/office/officeart/2005/8/layout/StepDownProcess"/>
    <dgm:cxn modelId="{CAF5938A-E64E-44CE-8E23-AC6169CF1C5E}" type="presParOf" srcId="{B3935715-7BA9-42F7-808D-09F34B38D28B}" destId="{6D6246B6-1F42-422D-BC35-9A6D26F3E3D8}" srcOrd="2" destOrd="0" presId="urn:microsoft.com/office/officeart/2005/8/layout/StepDownProcess"/>
    <dgm:cxn modelId="{DB5D1C0F-4C0F-4F54-915A-8E0F4AAFB26F}" type="presParOf" srcId="{E75238C6-706F-4BA0-9F00-2147DD3DB02C}" destId="{BB3F44F8-9C0C-4F5C-9289-05BD3019EE5E}" srcOrd="3" destOrd="0" presId="urn:microsoft.com/office/officeart/2005/8/layout/StepDownProcess"/>
    <dgm:cxn modelId="{AF510AC7-D53F-41C3-89E8-BE11A0783D9C}" type="presParOf" srcId="{E75238C6-706F-4BA0-9F00-2147DD3DB02C}" destId="{25248D5A-3FE2-416C-9931-945066DA4708}" srcOrd="4" destOrd="0" presId="urn:microsoft.com/office/officeart/2005/8/layout/StepDownProcess"/>
    <dgm:cxn modelId="{39A63C7F-C5BB-49DF-A8BE-24773CC2D950}" type="presParOf" srcId="{25248D5A-3FE2-416C-9931-945066DA4708}" destId="{F4898251-564B-4918-ADAA-585F5F627A1D}" srcOrd="0" destOrd="0" presId="urn:microsoft.com/office/officeart/2005/8/layout/StepDownProcess"/>
    <dgm:cxn modelId="{18AFA8D2-27DC-4132-8B64-D9E614E13E23}" type="presParOf" srcId="{25248D5A-3FE2-416C-9931-945066DA4708}" destId="{A313B402-A3F5-4273-85C2-6E8EDFF79AAB}" srcOrd="1" destOrd="0" presId="urn:microsoft.com/office/officeart/2005/8/layout/StepDownProcess"/>
    <dgm:cxn modelId="{16602BC9-5C0E-47C0-A3A3-316AFE048753}" type="presParOf" srcId="{25248D5A-3FE2-416C-9931-945066DA4708}" destId="{4F2444CA-7B77-40FF-9D27-0DA7140EE7F5}" srcOrd="2" destOrd="0" presId="urn:microsoft.com/office/officeart/2005/8/layout/StepDownProcess"/>
    <dgm:cxn modelId="{BCF20265-96C4-4DEC-95EA-65DB8C6AF07A}" type="presParOf" srcId="{E75238C6-706F-4BA0-9F00-2147DD3DB02C}" destId="{117C2E98-AFC9-4489-B26D-79D98C662886}" srcOrd="5" destOrd="0" presId="urn:microsoft.com/office/officeart/2005/8/layout/StepDownProcess"/>
    <dgm:cxn modelId="{3C11C2DA-76DF-404B-9441-2F3971CB6BA6}" type="presParOf" srcId="{E75238C6-706F-4BA0-9F00-2147DD3DB02C}" destId="{CDD825F8-DE6A-4282-83EB-5FC457FCEC2A}" srcOrd="6" destOrd="0" presId="urn:microsoft.com/office/officeart/2005/8/layout/StepDownProcess"/>
    <dgm:cxn modelId="{C943DDA9-43FF-47BD-B68B-9125BF7B9E21}" type="presParOf" srcId="{CDD825F8-DE6A-4282-83EB-5FC457FCEC2A}" destId="{85CDE62E-1B0F-41CA-82B9-81F35BE2763E}" srcOrd="0" destOrd="0" presId="urn:microsoft.com/office/officeart/2005/8/layout/StepDownProcess"/>
    <dgm:cxn modelId="{60025FC4-6BA2-4CDC-9E30-A824CB0D593E}" type="presParOf" srcId="{CDD825F8-DE6A-4282-83EB-5FC457FCEC2A}" destId="{575AE33B-4977-4A6C-B558-0A54458143FF}" srcOrd="1" destOrd="0" presId="urn:microsoft.com/office/officeart/2005/8/layout/StepDownProcess"/>
    <dgm:cxn modelId="{490A025B-A444-445A-AC7B-2B9544F1A2AD}" type="presParOf" srcId="{CDD825F8-DE6A-4282-83EB-5FC457FCEC2A}" destId="{D5FF0063-E8D6-4BAB-B149-7F090FB8C21A}" srcOrd="2" destOrd="0" presId="urn:microsoft.com/office/officeart/2005/8/layout/StepDownProcess"/>
    <dgm:cxn modelId="{93A739B2-6A19-4C4B-A160-8C15B5B2F549}" type="presParOf" srcId="{E75238C6-706F-4BA0-9F00-2147DD3DB02C}" destId="{FD7E448C-8D88-4426-9691-5F1E1F17A172}" srcOrd="7" destOrd="0" presId="urn:microsoft.com/office/officeart/2005/8/layout/StepDownProcess"/>
    <dgm:cxn modelId="{98486F62-778B-4E88-B88C-AE6CA1307168}" type="presParOf" srcId="{E75238C6-706F-4BA0-9F00-2147DD3DB02C}" destId="{DA034410-BD0D-4FBE-9EA7-6EED11D0C0FA}" srcOrd="8" destOrd="0" presId="urn:microsoft.com/office/officeart/2005/8/layout/StepDownProcess"/>
    <dgm:cxn modelId="{61DFDD44-4AF9-4B28-B37E-010927DD3F36}" type="presParOf" srcId="{DA034410-BD0D-4FBE-9EA7-6EED11D0C0FA}" destId="{2A7685A5-1EF2-47DF-A507-F248BA0D4609}"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A8D3FB-2D84-4A99-8CE9-51B05B4E9158}" type="doc">
      <dgm:prSet loTypeId="urn:diagrams.loki3.com/BracketList" loCatId="list" qsTypeId="urn:microsoft.com/office/officeart/2005/8/quickstyle/simple1" qsCatId="simple" csTypeId="urn:microsoft.com/office/officeart/2005/8/colors/colorful3" csCatId="colorful" phldr="1"/>
      <dgm:spPr/>
      <dgm:t>
        <a:bodyPr/>
        <a:lstStyle/>
        <a:p>
          <a:endParaRPr lang="en-US"/>
        </a:p>
      </dgm:t>
    </dgm:pt>
    <dgm:pt modelId="{3B2CFFE1-BB1D-489C-9D78-9E5248E94466}">
      <dgm:prSet phldrT="[Text]" phldr="1"/>
      <dgm:spPr/>
      <dgm:t>
        <a:bodyPr/>
        <a:lstStyle/>
        <a:p>
          <a:endParaRPr lang="en-US" dirty="0"/>
        </a:p>
      </dgm:t>
    </dgm:pt>
    <dgm:pt modelId="{35C7F93A-4C69-4938-A14F-AAB1657CEA68}" type="parTrans" cxnId="{D5CC672C-0FE9-4EC1-988E-71B7888DCE99}">
      <dgm:prSet/>
      <dgm:spPr/>
      <dgm:t>
        <a:bodyPr/>
        <a:lstStyle/>
        <a:p>
          <a:endParaRPr lang="en-US"/>
        </a:p>
      </dgm:t>
    </dgm:pt>
    <dgm:pt modelId="{5075AF8E-2763-4685-87D8-DEC5D055ED08}" type="sibTrans" cxnId="{D5CC672C-0FE9-4EC1-988E-71B7888DCE99}">
      <dgm:prSet/>
      <dgm:spPr/>
      <dgm:t>
        <a:bodyPr/>
        <a:lstStyle/>
        <a:p>
          <a:endParaRPr lang="en-US"/>
        </a:p>
      </dgm:t>
    </dgm:pt>
    <dgm:pt modelId="{69820FBF-C64C-4037-9833-CAA09A24331C}">
      <dgm:prSet phldrT="[Text]"/>
      <dgm:spPr/>
      <dgm:t>
        <a:bodyPr/>
        <a:lstStyle/>
        <a:p>
          <a:r>
            <a:rPr lang="en-US" dirty="0"/>
            <a:t>50 high school students</a:t>
          </a:r>
        </a:p>
      </dgm:t>
    </dgm:pt>
    <dgm:pt modelId="{1BD46361-645C-46CF-A2FE-F544A1DDE7B6}" type="parTrans" cxnId="{41D2A893-873C-4B6B-9DDB-AECA12A486CA}">
      <dgm:prSet/>
      <dgm:spPr/>
      <dgm:t>
        <a:bodyPr/>
        <a:lstStyle/>
        <a:p>
          <a:endParaRPr lang="en-US"/>
        </a:p>
      </dgm:t>
    </dgm:pt>
    <dgm:pt modelId="{A28CAE20-C811-4FF5-923E-4A35BF597743}" type="sibTrans" cxnId="{41D2A893-873C-4B6B-9DDB-AECA12A486CA}">
      <dgm:prSet/>
      <dgm:spPr/>
      <dgm:t>
        <a:bodyPr/>
        <a:lstStyle/>
        <a:p>
          <a:endParaRPr lang="en-US"/>
        </a:p>
      </dgm:t>
    </dgm:pt>
    <dgm:pt modelId="{F47204A4-8A38-485D-97BE-23E2E621305C}">
      <dgm:prSet phldrT="[Text]" phldr="1"/>
      <dgm:spPr/>
      <dgm:t>
        <a:bodyPr/>
        <a:lstStyle/>
        <a:p>
          <a:endParaRPr lang="en-US" dirty="0"/>
        </a:p>
      </dgm:t>
    </dgm:pt>
    <dgm:pt modelId="{A0E1299F-0E66-408D-837E-70942076A4E6}" type="parTrans" cxnId="{04C25599-8219-43E3-A944-3F4AA80CE437}">
      <dgm:prSet/>
      <dgm:spPr/>
      <dgm:t>
        <a:bodyPr/>
        <a:lstStyle/>
        <a:p>
          <a:endParaRPr lang="en-US"/>
        </a:p>
      </dgm:t>
    </dgm:pt>
    <dgm:pt modelId="{085A3814-587E-4C24-823F-4F707CEC5E53}" type="sibTrans" cxnId="{04C25599-8219-43E3-A944-3F4AA80CE437}">
      <dgm:prSet/>
      <dgm:spPr/>
      <dgm:t>
        <a:bodyPr/>
        <a:lstStyle/>
        <a:p>
          <a:endParaRPr lang="en-US"/>
        </a:p>
      </dgm:t>
    </dgm:pt>
    <dgm:pt modelId="{B8601853-F45B-4CA6-B52A-26C5B2EC82A1}">
      <dgm:prSet phldrT="[Text]"/>
      <dgm:spPr/>
      <dgm:t>
        <a:bodyPr/>
        <a:lstStyle/>
        <a:p>
          <a:r>
            <a:rPr lang="en-US" dirty="0"/>
            <a:t>190 pre-university students</a:t>
          </a:r>
        </a:p>
      </dgm:t>
    </dgm:pt>
    <dgm:pt modelId="{67064147-5D8C-4E2C-8F69-C4288F076840}" type="parTrans" cxnId="{A7F2D5DC-4837-4BC7-BD56-EC358F83BA6D}">
      <dgm:prSet/>
      <dgm:spPr/>
      <dgm:t>
        <a:bodyPr/>
        <a:lstStyle/>
        <a:p>
          <a:endParaRPr lang="en-US"/>
        </a:p>
      </dgm:t>
    </dgm:pt>
    <dgm:pt modelId="{1FF7F3ED-89CC-48FF-9DB1-6558BB1C49B5}" type="sibTrans" cxnId="{A7F2D5DC-4837-4BC7-BD56-EC358F83BA6D}">
      <dgm:prSet/>
      <dgm:spPr/>
      <dgm:t>
        <a:bodyPr/>
        <a:lstStyle/>
        <a:p>
          <a:endParaRPr lang="en-US"/>
        </a:p>
      </dgm:t>
    </dgm:pt>
    <dgm:pt modelId="{954A2287-F355-4544-825E-378B4A20635B}">
      <dgm:prSet phldrT="[Text]"/>
      <dgm:spPr/>
      <dgm:t>
        <a:bodyPr/>
        <a:lstStyle/>
        <a:p>
          <a:r>
            <a:rPr lang="en-US" dirty="0"/>
            <a:t>5 private Islamic schools in Chicagoland &amp; Milwaukee</a:t>
          </a:r>
        </a:p>
      </dgm:t>
    </dgm:pt>
    <dgm:pt modelId="{F241A435-69A9-4BD7-A9B8-A18A16ADEC63}" type="parTrans" cxnId="{4FEA8C59-AF74-45DF-945D-29CF2EED5832}">
      <dgm:prSet/>
      <dgm:spPr/>
      <dgm:t>
        <a:bodyPr/>
        <a:lstStyle/>
        <a:p>
          <a:endParaRPr lang="en-US"/>
        </a:p>
      </dgm:t>
    </dgm:pt>
    <dgm:pt modelId="{70B4887D-0DAB-4DB5-A42B-7DA5A1483B66}" type="sibTrans" cxnId="{4FEA8C59-AF74-45DF-945D-29CF2EED5832}">
      <dgm:prSet/>
      <dgm:spPr/>
      <dgm:t>
        <a:bodyPr/>
        <a:lstStyle/>
        <a:p>
          <a:endParaRPr lang="en-US"/>
        </a:p>
      </dgm:t>
    </dgm:pt>
    <dgm:pt modelId="{75A266AA-3943-477D-AC83-B8549D03A75C}">
      <dgm:prSet phldrT="[Text]"/>
      <dgm:spPr/>
      <dgm:t>
        <a:bodyPr/>
        <a:lstStyle/>
        <a:p>
          <a:r>
            <a:rPr lang="en-US" dirty="0"/>
            <a:t>Aged 16-18</a:t>
          </a:r>
        </a:p>
      </dgm:t>
    </dgm:pt>
    <dgm:pt modelId="{109BC703-5FF8-42D4-99B5-74E2FC2CBF27}" type="parTrans" cxnId="{AC402962-16D3-4D23-8E85-B4AD241B3976}">
      <dgm:prSet/>
      <dgm:spPr/>
      <dgm:t>
        <a:bodyPr/>
        <a:lstStyle/>
        <a:p>
          <a:endParaRPr lang="en-US"/>
        </a:p>
      </dgm:t>
    </dgm:pt>
    <dgm:pt modelId="{E7A1D7A5-8BD9-4B47-923D-9F6CDE23E912}" type="sibTrans" cxnId="{AC402962-16D3-4D23-8E85-B4AD241B3976}">
      <dgm:prSet/>
      <dgm:spPr/>
      <dgm:t>
        <a:bodyPr/>
        <a:lstStyle/>
        <a:p>
          <a:endParaRPr lang="en-US"/>
        </a:p>
      </dgm:t>
    </dgm:pt>
    <dgm:pt modelId="{5A7BA861-1D25-42FD-ABD3-9048D4367068}">
      <dgm:prSet phldrT="[Text]"/>
      <dgm:spPr/>
      <dgm:t>
        <a:bodyPr/>
        <a:lstStyle/>
        <a:p>
          <a:r>
            <a:rPr lang="en-US" dirty="0"/>
            <a:t>Centre for Foundation Studies, IIUM Pahang</a:t>
          </a:r>
        </a:p>
      </dgm:t>
    </dgm:pt>
    <dgm:pt modelId="{E375AD42-4224-45F6-AFFD-8A60C8257E4A}" type="parTrans" cxnId="{41A0651D-E3C3-498D-B76D-6A2538EB053B}">
      <dgm:prSet/>
      <dgm:spPr/>
      <dgm:t>
        <a:bodyPr/>
        <a:lstStyle/>
        <a:p>
          <a:endParaRPr lang="en-US"/>
        </a:p>
      </dgm:t>
    </dgm:pt>
    <dgm:pt modelId="{52FB276F-C76D-4058-9B81-3CBFEBA044A8}" type="sibTrans" cxnId="{41A0651D-E3C3-498D-B76D-6A2538EB053B}">
      <dgm:prSet/>
      <dgm:spPr/>
      <dgm:t>
        <a:bodyPr/>
        <a:lstStyle/>
        <a:p>
          <a:endParaRPr lang="en-US"/>
        </a:p>
      </dgm:t>
    </dgm:pt>
    <dgm:pt modelId="{B29369B7-91DA-4FCC-AEB2-5B1E76E1FCBD}">
      <dgm:prSet phldrT="[Text]"/>
      <dgm:spPr/>
      <dgm:t>
        <a:bodyPr/>
        <a:lstStyle/>
        <a:p>
          <a:r>
            <a:rPr lang="en-US" dirty="0"/>
            <a:t>Aged 18-19 </a:t>
          </a:r>
        </a:p>
      </dgm:t>
    </dgm:pt>
    <dgm:pt modelId="{76B0873B-AEB0-4D53-B173-4C907F0AF4CD}" type="parTrans" cxnId="{9EBC57B9-B226-40C9-8C0B-417290B0FE41}">
      <dgm:prSet/>
      <dgm:spPr/>
      <dgm:t>
        <a:bodyPr/>
        <a:lstStyle/>
        <a:p>
          <a:endParaRPr lang="en-US"/>
        </a:p>
      </dgm:t>
    </dgm:pt>
    <dgm:pt modelId="{F1C70EEF-9E28-4309-9BF9-E327C36208EA}" type="sibTrans" cxnId="{9EBC57B9-B226-40C9-8C0B-417290B0FE41}">
      <dgm:prSet/>
      <dgm:spPr/>
      <dgm:t>
        <a:bodyPr/>
        <a:lstStyle/>
        <a:p>
          <a:endParaRPr lang="en-US"/>
        </a:p>
      </dgm:t>
    </dgm:pt>
    <dgm:pt modelId="{13322D4E-EA8D-45F8-97EB-38672FE2184F}" type="pres">
      <dgm:prSet presAssocID="{D2A8D3FB-2D84-4A99-8CE9-51B05B4E9158}" presName="Name0" presStyleCnt="0">
        <dgm:presLayoutVars>
          <dgm:dir/>
          <dgm:animLvl val="lvl"/>
          <dgm:resizeHandles val="exact"/>
        </dgm:presLayoutVars>
      </dgm:prSet>
      <dgm:spPr/>
    </dgm:pt>
    <dgm:pt modelId="{0F2CDD13-3925-4707-9942-27004B8AB302}" type="pres">
      <dgm:prSet presAssocID="{3B2CFFE1-BB1D-489C-9D78-9E5248E94466}" presName="linNode" presStyleCnt="0"/>
      <dgm:spPr/>
    </dgm:pt>
    <dgm:pt modelId="{86906594-451D-4275-A6FA-268BAFA553EE}" type="pres">
      <dgm:prSet presAssocID="{3B2CFFE1-BB1D-489C-9D78-9E5248E94466}" presName="parTx" presStyleLbl="revTx" presStyleIdx="0" presStyleCnt="2">
        <dgm:presLayoutVars>
          <dgm:chMax val="1"/>
          <dgm:bulletEnabled val="1"/>
        </dgm:presLayoutVars>
      </dgm:prSet>
      <dgm:spPr/>
    </dgm:pt>
    <dgm:pt modelId="{C7C7BAC7-7CDE-4833-9671-720FD3B14F81}" type="pres">
      <dgm:prSet presAssocID="{3B2CFFE1-BB1D-489C-9D78-9E5248E94466}" presName="bracket" presStyleLbl="parChTrans1D1" presStyleIdx="0" presStyleCnt="2"/>
      <dgm:spPr/>
    </dgm:pt>
    <dgm:pt modelId="{4718C38B-F895-4140-B5C4-12283C398896}" type="pres">
      <dgm:prSet presAssocID="{3B2CFFE1-BB1D-489C-9D78-9E5248E94466}" presName="spH" presStyleCnt="0"/>
      <dgm:spPr/>
    </dgm:pt>
    <dgm:pt modelId="{635B2C36-226A-47B5-87AC-56C09F0CA462}" type="pres">
      <dgm:prSet presAssocID="{3B2CFFE1-BB1D-489C-9D78-9E5248E94466}" presName="desTx" presStyleLbl="node1" presStyleIdx="0" presStyleCnt="2">
        <dgm:presLayoutVars>
          <dgm:bulletEnabled val="1"/>
        </dgm:presLayoutVars>
      </dgm:prSet>
      <dgm:spPr/>
    </dgm:pt>
    <dgm:pt modelId="{06B9F94E-4DB4-4D77-A691-340122BB6C18}" type="pres">
      <dgm:prSet presAssocID="{5075AF8E-2763-4685-87D8-DEC5D055ED08}" presName="spV" presStyleCnt="0"/>
      <dgm:spPr/>
    </dgm:pt>
    <dgm:pt modelId="{18930AD4-3E39-4412-BB1A-309FA99673C3}" type="pres">
      <dgm:prSet presAssocID="{F47204A4-8A38-485D-97BE-23E2E621305C}" presName="linNode" presStyleCnt="0"/>
      <dgm:spPr/>
    </dgm:pt>
    <dgm:pt modelId="{1342638E-54E0-4797-BFDB-78D27348CC54}" type="pres">
      <dgm:prSet presAssocID="{F47204A4-8A38-485D-97BE-23E2E621305C}" presName="parTx" presStyleLbl="revTx" presStyleIdx="1" presStyleCnt="2">
        <dgm:presLayoutVars>
          <dgm:chMax val="1"/>
          <dgm:bulletEnabled val="1"/>
        </dgm:presLayoutVars>
      </dgm:prSet>
      <dgm:spPr/>
    </dgm:pt>
    <dgm:pt modelId="{A19D9265-EDEA-45A3-946B-9814E263280A}" type="pres">
      <dgm:prSet presAssocID="{F47204A4-8A38-485D-97BE-23E2E621305C}" presName="bracket" presStyleLbl="parChTrans1D1" presStyleIdx="1" presStyleCnt="2"/>
      <dgm:spPr/>
    </dgm:pt>
    <dgm:pt modelId="{67FF6DC5-91D9-4C4A-89E0-9DA5A51B142C}" type="pres">
      <dgm:prSet presAssocID="{F47204A4-8A38-485D-97BE-23E2E621305C}" presName="spH" presStyleCnt="0"/>
      <dgm:spPr/>
    </dgm:pt>
    <dgm:pt modelId="{B6773FCB-1AC7-4E96-8578-AD5BBBEBABC9}" type="pres">
      <dgm:prSet presAssocID="{F47204A4-8A38-485D-97BE-23E2E621305C}" presName="desTx" presStyleLbl="node1" presStyleIdx="1" presStyleCnt="2">
        <dgm:presLayoutVars>
          <dgm:bulletEnabled val="1"/>
        </dgm:presLayoutVars>
      </dgm:prSet>
      <dgm:spPr/>
    </dgm:pt>
  </dgm:ptLst>
  <dgm:cxnLst>
    <dgm:cxn modelId="{0CB90D09-7C68-4D7B-B3B0-3772BF9E1797}" type="presOf" srcId="{75A266AA-3943-477D-AC83-B8549D03A75C}" destId="{635B2C36-226A-47B5-87AC-56C09F0CA462}" srcOrd="0" destOrd="2" presId="urn:diagrams.loki3.com/BracketList"/>
    <dgm:cxn modelId="{97E36C15-9E73-43E7-95A6-02CF243E4460}" type="presOf" srcId="{F47204A4-8A38-485D-97BE-23E2E621305C}" destId="{1342638E-54E0-4797-BFDB-78D27348CC54}" srcOrd="0" destOrd="0" presId="urn:diagrams.loki3.com/BracketList"/>
    <dgm:cxn modelId="{41A0651D-E3C3-498D-B76D-6A2538EB053B}" srcId="{F47204A4-8A38-485D-97BE-23E2E621305C}" destId="{5A7BA861-1D25-42FD-ABD3-9048D4367068}" srcOrd="1" destOrd="0" parTransId="{E375AD42-4224-45F6-AFFD-8A60C8257E4A}" sibTransId="{52FB276F-C76D-4058-9B81-3CBFEBA044A8}"/>
    <dgm:cxn modelId="{D5CC672C-0FE9-4EC1-988E-71B7888DCE99}" srcId="{D2A8D3FB-2D84-4A99-8CE9-51B05B4E9158}" destId="{3B2CFFE1-BB1D-489C-9D78-9E5248E94466}" srcOrd="0" destOrd="0" parTransId="{35C7F93A-4C69-4938-A14F-AAB1657CEA68}" sibTransId="{5075AF8E-2763-4685-87D8-DEC5D055ED08}"/>
    <dgm:cxn modelId="{FDF2E741-5CBE-44D8-AB1E-EF001CB94E91}" type="presOf" srcId="{D2A8D3FB-2D84-4A99-8CE9-51B05B4E9158}" destId="{13322D4E-EA8D-45F8-97EB-38672FE2184F}" srcOrd="0" destOrd="0" presId="urn:diagrams.loki3.com/BracketList"/>
    <dgm:cxn modelId="{AC402962-16D3-4D23-8E85-B4AD241B3976}" srcId="{3B2CFFE1-BB1D-489C-9D78-9E5248E94466}" destId="{75A266AA-3943-477D-AC83-B8549D03A75C}" srcOrd="2" destOrd="0" parTransId="{109BC703-5FF8-42D4-99B5-74E2FC2CBF27}" sibTransId="{E7A1D7A5-8BD9-4B47-923D-9F6CDE23E912}"/>
    <dgm:cxn modelId="{E205D74B-483C-43C4-8622-F0652D15D4C1}" type="presOf" srcId="{B8601853-F45B-4CA6-B52A-26C5B2EC82A1}" destId="{B6773FCB-1AC7-4E96-8578-AD5BBBEBABC9}" srcOrd="0" destOrd="0" presId="urn:diagrams.loki3.com/BracketList"/>
    <dgm:cxn modelId="{4FEA8C59-AF74-45DF-945D-29CF2EED5832}" srcId="{3B2CFFE1-BB1D-489C-9D78-9E5248E94466}" destId="{954A2287-F355-4544-825E-378B4A20635B}" srcOrd="1" destOrd="0" parTransId="{F241A435-69A9-4BD7-A9B8-A18A16ADEC63}" sibTransId="{70B4887D-0DAB-4DB5-A42B-7DA5A1483B66}"/>
    <dgm:cxn modelId="{4A79DC81-F23E-403D-A37B-758F56D6D99C}" type="presOf" srcId="{69820FBF-C64C-4037-9833-CAA09A24331C}" destId="{635B2C36-226A-47B5-87AC-56C09F0CA462}" srcOrd="0" destOrd="0" presId="urn:diagrams.loki3.com/BracketList"/>
    <dgm:cxn modelId="{41D2A893-873C-4B6B-9DDB-AECA12A486CA}" srcId="{3B2CFFE1-BB1D-489C-9D78-9E5248E94466}" destId="{69820FBF-C64C-4037-9833-CAA09A24331C}" srcOrd="0" destOrd="0" parTransId="{1BD46361-645C-46CF-A2FE-F544A1DDE7B6}" sibTransId="{A28CAE20-C811-4FF5-923E-4A35BF597743}"/>
    <dgm:cxn modelId="{04C25599-8219-43E3-A944-3F4AA80CE437}" srcId="{D2A8D3FB-2D84-4A99-8CE9-51B05B4E9158}" destId="{F47204A4-8A38-485D-97BE-23E2E621305C}" srcOrd="1" destOrd="0" parTransId="{A0E1299F-0E66-408D-837E-70942076A4E6}" sibTransId="{085A3814-587E-4C24-823F-4F707CEC5E53}"/>
    <dgm:cxn modelId="{9EBC57B9-B226-40C9-8C0B-417290B0FE41}" srcId="{F47204A4-8A38-485D-97BE-23E2E621305C}" destId="{B29369B7-91DA-4FCC-AEB2-5B1E76E1FCBD}" srcOrd="2" destOrd="0" parTransId="{76B0873B-AEB0-4D53-B173-4C907F0AF4CD}" sibTransId="{F1C70EEF-9E28-4309-9BF9-E327C36208EA}"/>
    <dgm:cxn modelId="{21DE3BCD-4771-4CCF-947D-E62218A32229}" type="presOf" srcId="{5A7BA861-1D25-42FD-ABD3-9048D4367068}" destId="{B6773FCB-1AC7-4E96-8578-AD5BBBEBABC9}" srcOrd="0" destOrd="1" presId="urn:diagrams.loki3.com/BracketList"/>
    <dgm:cxn modelId="{59B978D0-9390-42B6-B850-7E7DAFECA6AC}" type="presOf" srcId="{3B2CFFE1-BB1D-489C-9D78-9E5248E94466}" destId="{86906594-451D-4275-A6FA-268BAFA553EE}" srcOrd="0" destOrd="0" presId="urn:diagrams.loki3.com/BracketList"/>
    <dgm:cxn modelId="{14D8BBD7-2596-4C9F-964B-C73EAE8BB795}" type="presOf" srcId="{B29369B7-91DA-4FCC-AEB2-5B1E76E1FCBD}" destId="{B6773FCB-1AC7-4E96-8578-AD5BBBEBABC9}" srcOrd="0" destOrd="2" presId="urn:diagrams.loki3.com/BracketList"/>
    <dgm:cxn modelId="{A7F2D5DC-4837-4BC7-BD56-EC358F83BA6D}" srcId="{F47204A4-8A38-485D-97BE-23E2E621305C}" destId="{B8601853-F45B-4CA6-B52A-26C5B2EC82A1}" srcOrd="0" destOrd="0" parTransId="{67064147-5D8C-4E2C-8F69-C4288F076840}" sibTransId="{1FF7F3ED-89CC-48FF-9DB1-6558BB1C49B5}"/>
    <dgm:cxn modelId="{70F729E2-78E9-48B7-A7BA-409C62E01C7F}" type="presOf" srcId="{954A2287-F355-4544-825E-378B4A20635B}" destId="{635B2C36-226A-47B5-87AC-56C09F0CA462}" srcOrd="0" destOrd="1" presId="urn:diagrams.loki3.com/BracketList"/>
    <dgm:cxn modelId="{9349DCD7-3DF7-4728-B474-F4CD9B7F77FF}" type="presParOf" srcId="{13322D4E-EA8D-45F8-97EB-38672FE2184F}" destId="{0F2CDD13-3925-4707-9942-27004B8AB302}" srcOrd="0" destOrd="0" presId="urn:diagrams.loki3.com/BracketList"/>
    <dgm:cxn modelId="{4B6B482F-929A-4A8D-838B-61D70BDFC0F3}" type="presParOf" srcId="{0F2CDD13-3925-4707-9942-27004B8AB302}" destId="{86906594-451D-4275-A6FA-268BAFA553EE}" srcOrd="0" destOrd="0" presId="urn:diagrams.loki3.com/BracketList"/>
    <dgm:cxn modelId="{85FBC3EE-A2F6-4990-BD41-510A399D9D9B}" type="presParOf" srcId="{0F2CDD13-3925-4707-9942-27004B8AB302}" destId="{C7C7BAC7-7CDE-4833-9671-720FD3B14F81}" srcOrd="1" destOrd="0" presId="urn:diagrams.loki3.com/BracketList"/>
    <dgm:cxn modelId="{670F331F-5F90-4C04-BDF2-D6A1D0129E52}" type="presParOf" srcId="{0F2CDD13-3925-4707-9942-27004B8AB302}" destId="{4718C38B-F895-4140-B5C4-12283C398896}" srcOrd="2" destOrd="0" presId="urn:diagrams.loki3.com/BracketList"/>
    <dgm:cxn modelId="{CAF8CE50-D6BF-4780-B3EE-8EA754E6A838}" type="presParOf" srcId="{0F2CDD13-3925-4707-9942-27004B8AB302}" destId="{635B2C36-226A-47B5-87AC-56C09F0CA462}" srcOrd="3" destOrd="0" presId="urn:diagrams.loki3.com/BracketList"/>
    <dgm:cxn modelId="{AAF59C1B-9766-4977-ADDD-9F5F4174BE57}" type="presParOf" srcId="{13322D4E-EA8D-45F8-97EB-38672FE2184F}" destId="{06B9F94E-4DB4-4D77-A691-340122BB6C18}" srcOrd="1" destOrd="0" presId="urn:diagrams.loki3.com/BracketList"/>
    <dgm:cxn modelId="{E50BDD84-BE33-43A7-9147-67EC3BBD5632}" type="presParOf" srcId="{13322D4E-EA8D-45F8-97EB-38672FE2184F}" destId="{18930AD4-3E39-4412-BB1A-309FA99673C3}" srcOrd="2" destOrd="0" presId="urn:diagrams.loki3.com/BracketList"/>
    <dgm:cxn modelId="{CCA5B5A3-0044-4643-8DD5-7F93C657F4AC}" type="presParOf" srcId="{18930AD4-3E39-4412-BB1A-309FA99673C3}" destId="{1342638E-54E0-4797-BFDB-78D27348CC54}" srcOrd="0" destOrd="0" presId="urn:diagrams.loki3.com/BracketList"/>
    <dgm:cxn modelId="{E8A7B91E-2332-44E9-B6F4-3814A5EDE3F9}" type="presParOf" srcId="{18930AD4-3E39-4412-BB1A-309FA99673C3}" destId="{A19D9265-EDEA-45A3-946B-9814E263280A}" srcOrd="1" destOrd="0" presId="urn:diagrams.loki3.com/BracketList"/>
    <dgm:cxn modelId="{5CDECA0B-96A8-498E-90AE-118289DD6D80}" type="presParOf" srcId="{18930AD4-3E39-4412-BB1A-309FA99673C3}" destId="{67FF6DC5-91D9-4C4A-89E0-9DA5A51B142C}" srcOrd="2" destOrd="0" presId="urn:diagrams.loki3.com/BracketList"/>
    <dgm:cxn modelId="{0C2E96B2-8B30-469C-9A81-3D615ED8BBB5}" type="presParOf" srcId="{18930AD4-3E39-4412-BB1A-309FA99673C3}" destId="{B6773FCB-1AC7-4E96-8578-AD5BBBEBABC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0D4B4D-25D6-4880-BBFD-674BEBE7CA88}" type="doc">
      <dgm:prSet loTypeId="urn:microsoft.com/office/officeart/2005/8/layout/equation2" loCatId="relationship" qsTypeId="urn:microsoft.com/office/officeart/2005/8/quickstyle/simple1" qsCatId="simple" csTypeId="urn:microsoft.com/office/officeart/2005/8/colors/colorful3" csCatId="colorful" phldr="1"/>
      <dgm:spPr/>
    </dgm:pt>
    <dgm:pt modelId="{6FA21FCB-B381-4452-82ED-97601AF817D5}">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t>Quantitative (Survey) = pre &amp; post</a:t>
          </a:r>
        </a:p>
      </dgm:t>
    </dgm:pt>
    <dgm:pt modelId="{E9ED130E-45CE-4282-B27F-4ADD54F6C7E5}" type="parTrans" cxnId="{85D16D4D-FC15-4810-9674-2C302FD25F99}">
      <dgm:prSet/>
      <dgm:spPr/>
      <dgm:t>
        <a:bodyPr/>
        <a:lstStyle/>
        <a:p>
          <a:endParaRPr lang="en-US"/>
        </a:p>
      </dgm:t>
    </dgm:pt>
    <dgm:pt modelId="{6E16FFF9-459E-48E4-86CA-47638A5F4E74}" type="sibTrans" cxnId="{85D16D4D-FC15-4810-9674-2C302FD25F99}">
      <dgm:prSet/>
      <dgm:spPr/>
      <dgm:t>
        <a:bodyPr/>
        <a:lstStyle/>
        <a:p>
          <a:endParaRPr lang="en-US"/>
        </a:p>
      </dgm:t>
    </dgm:pt>
    <dgm:pt modelId="{7501C8DE-8144-46AF-B673-F8C1FFD98122}">
      <dgm:prSet phldrT="[Text]"/>
      <dgm:spPr/>
      <dgm:t>
        <a:bodyPr/>
        <a:lstStyle/>
        <a:p>
          <a:r>
            <a:rPr lang="en-US" dirty="0"/>
            <a:t>Qualitative (Reflective essays)</a:t>
          </a:r>
        </a:p>
      </dgm:t>
    </dgm:pt>
    <dgm:pt modelId="{83A97BA2-502F-4B57-8D73-7E1A41AB80C5}" type="parTrans" cxnId="{AE0A1617-C2E4-4FDF-A710-23D5E6624A3F}">
      <dgm:prSet/>
      <dgm:spPr/>
      <dgm:t>
        <a:bodyPr/>
        <a:lstStyle/>
        <a:p>
          <a:endParaRPr lang="en-US"/>
        </a:p>
      </dgm:t>
    </dgm:pt>
    <dgm:pt modelId="{443CD5F8-C5BF-4629-81F9-52516DAE6CA1}" type="sibTrans" cxnId="{AE0A1617-C2E4-4FDF-A710-23D5E6624A3F}">
      <dgm:prSet/>
      <dgm:spPr/>
      <dgm:t>
        <a:bodyPr/>
        <a:lstStyle/>
        <a:p>
          <a:endParaRPr lang="en-US"/>
        </a:p>
      </dgm:t>
    </dgm:pt>
    <dgm:pt modelId="{C6E20D68-325D-4B2F-A8C7-680D205F6CBA}">
      <dgm:prSet phldrT="[Text]"/>
      <dgm:spPr/>
      <dgm:t>
        <a:bodyPr/>
        <a:lstStyle/>
        <a:p>
          <a:r>
            <a:rPr lang="en-US" dirty="0"/>
            <a:t>Integration of data</a:t>
          </a:r>
        </a:p>
      </dgm:t>
    </dgm:pt>
    <dgm:pt modelId="{2C6DA97F-EF13-47B2-A21E-F021893C87B0}" type="parTrans" cxnId="{802A79BA-32B6-4BC2-9AF0-4B64B5273AE9}">
      <dgm:prSet/>
      <dgm:spPr/>
      <dgm:t>
        <a:bodyPr/>
        <a:lstStyle/>
        <a:p>
          <a:endParaRPr lang="en-US"/>
        </a:p>
      </dgm:t>
    </dgm:pt>
    <dgm:pt modelId="{334D01C8-9A0E-4EF4-BF43-B2A4ACC8B5CB}" type="sibTrans" cxnId="{802A79BA-32B6-4BC2-9AF0-4B64B5273AE9}">
      <dgm:prSet/>
      <dgm:spPr/>
      <dgm:t>
        <a:bodyPr/>
        <a:lstStyle/>
        <a:p>
          <a:endParaRPr lang="en-US"/>
        </a:p>
      </dgm:t>
    </dgm:pt>
    <dgm:pt modelId="{E08B70C7-5D6E-4682-8304-D9F5366ACA1E}" type="pres">
      <dgm:prSet presAssocID="{E50D4B4D-25D6-4880-BBFD-674BEBE7CA88}" presName="Name0" presStyleCnt="0">
        <dgm:presLayoutVars>
          <dgm:dir/>
          <dgm:resizeHandles val="exact"/>
        </dgm:presLayoutVars>
      </dgm:prSet>
      <dgm:spPr/>
    </dgm:pt>
    <dgm:pt modelId="{9A458821-489E-4964-B043-D4EE13D2F25D}" type="pres">
      <dgm:prSet presAssocID="{E50D4B4D-25D6-4880-BBFD-674BEBE7CA88}" presName="vNodes" presStyleCnt="0"/>
      <dgm:spPr/>
    </dgm:pt>
    <dgm:pt modelId="{C7AB1860-E966-4AD2-A024-392C6492AF53}" type="pres">
      <dgm:prSet presAssocID="{6FA21FCB-B381-4452-82ED-97601AF817D5}" presName="node" presStyleLbl="node1" presStyleIdx="0" presStyleCnt="3" custLinFactNeighborY="12921">
        <dgm:presLayoutVars>
          <dgm:bulletEnabled val="1"/>
        </dgm:presLayoutVars>
      </dgm:prSet>
      <dgm:spPr/>
    </dgm:pt>
    <dgm:pt modelId="{E12A0918-CF35-44FC-99AB-EE6122881FA2}" type="pres">
      <dgm:prSet presAssocID="{6E16FFF9-459E-48E4-86CA-47638A5F4E74}" presName="spacerT" presStyleCnt="0"/>
      <dgm:spPr/>
    </dgm:pt>
    <dgm:pt modelId="{B334F4E2-F512-47C1-9F79-308DCB7BDE6F}" type="pres">
      <dgm:prSet presAssocID="{6E16FFF9-459E-48E4-86CA-47638A5F4E74}" presName="sibTrans" presStyleLbl="sibTrans2D1" presStyleIdx="0" presStyleCnt="2"/>
      <dgm:spPr/>
    </dgm:pt>
    <dgm:pt modelId="{A5435056-F589-44CA-9FD5-11A6E62688F8}" type="pres">
      <dgm:prSet presAssocID="{6E16FFF9-459E-48E4-86CA-47638A5F4E74}" presName="spacerB" presStyleCnt="0"/>
      <dgm:spPr/>
    </dgm:pt>
    <dgm:pt modelId="{6856F769-1FC6-4174-835D-E0670D2BF227}" type="pres">
      <dgm:prSet presAssocID="{7501C8DE-8144-46AF-B673-F8C1FFD98122}" presName="node" presStyleLbl="node1" presStyleIdx="1" presStyleCnt="3">
        <dgm:presLayoutVars>
          <dgm:bulletEnabled val="1"/>
        </dgm:presLayoutVars>
      </dgm:prSet>
      <dgm:spPr/>
    </dgm:pt>
    <dgm:pt modelId="{51473085-8AAD-414E-978A-CB07B7A346F8}" type="pres">
      <dgm:prSet presAssocID="{E50D4B4D-25D6-4880-BBFD-674BEBE7CA88}" presName="sibTransLast" presStyleLbl="sibTrans2D1" presStyleIdx="1" presStyleCnt="2"/>
      <dgm:spPr/>
    </dgm:pt>
    <dgm:pt modelId="{CE28712B-A5FC-4B43-AA60-5686529BD3B4}" type="pres">
      <dgm:prSet presAssocID="{E50D4B4D-25D6-4880-BBFD-674BEBE7CA88}" presName="connectorText" presStyleLbl="sibTrans2D1" presStyleIdx="1" presStyleCnt="2"/>
      <dgm:spPr/>
    </dgm:pt>
    <dgm:pt modelId="{C22232B1-E7BD-45BC-9555-6D3123F73886}" type="pres">
      <dgm:prSet presAssocID="{E50D4B4D-25D6-4880-BBFD-674BEBE7CA88}" presName="lastNode" presStyleLbl="node1" presStyleIdx="2" presStyleCnt="3">
        <dgm:presLayoutVars>
          <dgm:bulletEnabled val="1"/>
        </dgm:presLayoutVars>
      </dgm:prSet>
      <dgm:spPr/>
    </dgm:pt>
  </dgm:ptLst>
  <dgm:cxnLst>
    <dgm:cxn modelId="{0C2B300E-CA6E-4EAA-AD45-AA0363296734}" type="presOf" srcId="{443CD5F8-C5BF-4629-81F9-52516DAE6CA1}" destId="{51473085-8AAD-414E-978A-CB07B7A346F8}" srcOrd="0" destOrd="0" presId="urn:microsoft.com/office/officeart/2005/8/layout/equation2"/>
    <dgm:cxn modelId="{AE0A1617-C2E4-4FDF-A710-23D5E6624A3F}" srcId="{E50D4B4D-25D6-4880-BBFD-674BEBE7CA88}" destId="{7501C8DE-8144-46AF-B673-F8C1FFD98122}" srcOrd="1" destOrd="0" parTransId="{83A97BA2-502F-4B57-8D73-7E1A41AB80C5}" sibTransId="{443CD5F8-C5BF-4629-81F9-52516DAE6CA1}"/>
    <dgm:cxn modelId="{0446EC66-1E50-4966-9130-8069AB4F8B0C}" type="presOf" srcId="{6E16FFF9-459E-48E4-86CA-47638A5F4E74}" destId="{B334F4E2-F512-47C1-9F79-308DCB7BDE6F}" srcOrd="0" destOrd="0" presId="urn:microsoft.com/office/officeart/2005/8/layout/equation2"/>
    <dgm:cxn modelId="{85D16D4D-FC15-4810-9674-2C302FD25F99}" srcId="{E50D4B4D-25D6-4880-BBFD-674BEBE7CA88}" destId="{6FA21FCB-B381-4452-82ED-97601AF817D5}" srcOrd="0" destOrd="0" parTransId="{E9ED130E-45CE-4282-B27F-4ADD54F6C7E5}" sibTransId="{6E16FFF9-459E-48E4-86CA-47638A5F4E74}"/>
    <dgm:cxn modelId="{0071B29A-42FA-4CB2-AD90-325061C7D81E}" type="presOf" srcId="{6FA21FCB-B381-4452-82ED-97601AF817D5}" destId="{C7AB1860-E966-4AD2-A024-392C6492AF53}" srcOrd="0" destOrd="0" presId="urn:microsoft.com/office/officeart/2005/8/layout/equation2"/>
    <dgm:cxn modelId="{81270DA6-B560-4503-BE29-C326CE86E1E4}" type="presOf" srcId="{443CD5F8-C5BF-4629-81F9-52516DAE6CA1}" destId="{CE28712B-A5FC-4B43-AA60-5686529BD3B4}" srcOrd="1" destOrd="0" presId="urn:microsoft.com/office/officeart/2005/8/layout/equation2"/>
    <dgm:cxn modelId="{6D8FE4A7-81F6-4770-8B79-F26558B50D3D}" type="presOf" srcId="{7501C8DE-8144-46AF-B673-F8C1FFD98122}" destId="{6856F769-1FC6-4174-835D-E0670D2BF227}" srcOrd="0" destOrd="0" presId="urn:microsoft.com/office/officeart/2005/8/layout/equation2"/>
    <dgm:cxn modelId="{802A79BA-32B6-4BC2-9AF0-4B64B5273AE9}" srcId="{E50D4B4D-25D6-4880-BBFD-674BEBE7CA88}" destId="{C6E20D68-325D-4B2F-A8C7-680D205F6CBA}" srcOrd="2" destOrd="0" parTransId="{2C6DA97F-EF13-47B2-A21E-F021893C87B0}" sibTransId="{334D01C8-9A0E-4EF4-BF43-B2A4ACC8B5CB}"/>
    <dgm:cxn modelId="{C4E8B7BB-6FF7-409E-96D0-C82E6D7CEA8E}" type="presOf" srcId="{C6E20D68-325D-4B2F-A8C7-680D205F6CBA}" destId="{C22232B1-E7BD-45BC-9555-6D3123F73886}" srcOrd="0" destOrd="0" presId="urn:microsoft.com/office/officeart/2005/8/layout/equation2"/>
    <dgm:cxn modelId="{44F822D7-148E-4A9D-912C-1FA6F24D3E92}" type="presOf" srcId="{E50D4B4D-25D6-4880-BBFD-674BEBE7CA88}" destId="{E08B70C7-5D6E-4682-8304-D9F5366ACA1E}" srcOrd="0" destOrd="0" presId="urn:microsoft.com/office/officeart/2005/8/layout/equation2"/>
    <dgm:cxn modelId="{1D3DEE93-D30E-4FFE-888A-C52AA0178B8B}" type="presParOf" srcId="{E08B70C7-5D6E-4682-8304-D9F5366ACA1E}" destId="{9A458821-489E-4964-B043-D4EE13D2F25D}" srcOrd="0" destOrd="0" presId="urn:microsoft.com/office/officeart/2005/8/layout/equation2"/>
    <dgm:cxn modelId="{E24C7705-2724-419C-B1E5-9245D4A3160D}" type="presParOf" srcId="{9A458821-489E-4964-B043-D4EE13D2F25D}" destId="{C7AB1860-E966-4AD2-A024-392C6492AF53}" srcOrd="0" destOrd="0" presId="urn:microsoft.com/office/officeart/2005/8/layout/equation2"/>
    <dgm:cxn modelId="{FA5F0D5E-10F9-4CF3-BD26-C02B61F0BEEC}" type="presParOf" srcId="{9A458821-489E-4964-B043-D4EE13D2F25D}" destId="{E12A0918-CF35-44FC-99AB-EE6122881FA2}" srcOrd="1" destOrd="0" presId="urn:microsoft.com/office/officeart/2005/8/layout/equation2"/>
    <dgm:cxn modelId="{2B596FF0-F62A-4C10-971F-A572554FA9C1}" type="presParOf" srcId="{9A458821-489E-4964-B043-D4EE13D2F25D}" destId="{B334F4E2-F512-47C1-9F79-308DCB7BDE6F}" srcOrd="2" destOrd="0" presId="urn:microsoft.com/office/officeart/2005/8/layout/equation2"/>
    <dgm:cxn modelId="{DCE72DED-F89F-4829-A2E7-BB2CE8BC5764}" type="presParOf" srcId="{9A458821-489E-4964-B043-D4EE13D2F25D}" destId="{A5435056-F589-44CA-9FD5-11A6E62688F8}" srcOrd="3" destOrd="0" presId="urn:microsoft.com/office/officeart/2005/8/layout/equation2"/>
    <dgm:cxn modelId="{601BD6BB-F10F-4F92-A50C-400E0601B443}" type="presParOf" srcId="{9A458821-489E-4964-B043-D4EE13D2F25D}" destId="{6856F769-1FC6-4174-835D-E0670D2BF227}" srcOrd="4" destOrd="0" presId="urn:microsoft.com/office/officeart/2005/8/layout/equation2"/>
    <dgm:cxn modelId="{C7956847-0461-4ADE-9BF1-AAEE2412F464}" type="presParOf" srcId="{E08B70C7-5D6E-4682-8304-D9F5366ACA1E}" destId="{51473085-8AAD-414E-978A-CB07B7A346F8}" srcOrd="1" destOrd="0" presId="urn:microsoft.com/office/officeart/2005/8/layout/equation2"/>
    <dgm:cxn modelId="{68FEB32F-1823-41AA-9D47-7C30D7CEC3D9}" type="presParOf" srcId="{51473085-8AAD-414E-978A-CB07B7A346F8}" destId="{CE28712B-A5FC-4B43-AA60-5686529BD3B4}" srcOrd="0" destOrd="0" presId="urn:microsoft.com/office/officeart/2005/8/layout/equation2"/>
    <dgm:cxn modelId="{F91A4C47-535C-4D3C-91DB-8DD9261E9460}" type="presParOf" srcId="{E08B70C7-5D6E-4682-8304-D9F5366ACA1E}" destId="{C22232B1-E7BD-45BC-9555-6D3123F7388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A3C04E-22CF-4252-8567-1DF81559D8AB}"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7CB4E069-6DF2-4A2B-A915-8D8A3D99092B}">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dirty="0"/>
            <a:t>Outcome variables</a:t>
          </a:r>
        </a:p>
      </dgm:t>
    </dgm:pt>
    <dgm:pt modelId="{9EFBC985-5D1E-4F1F-A67C-D713669F28BA}" type="parTrans" cxnId="{C2C4A048-19A7-43FD-98B8-3943123D4E27}">
      <dgm:prSet/>
      <dgm:spPr/>
      <dgm:t>
        <a:bodyPr/>
        <a:lstStyle/>
        <a:p>
          <a:endParaRPr lang="en-US" sz="1700"/>
        </a:p>
      </dgm:t>
    </dgm:pt>
    <dgm:pt modelId="{AC0ACA9C-5391-4031-A513-341D90BDB5C4}" type="sibTrans" cxnId="{C2C4A048-19A7-43FD-98B8-3943123D4E27}">
      <dgm:prSet/>
      <dgm:spPr/>
      <dgm:t>
        <a:bodyPr/>
        <a:lstStyle/>
        <a:p>
          <a:endParaRPr lang="en-US" sz="1700"/>
        </a:p>
      </dgm:t>
    </dgm:pt>
    <dgm:pt modelId="{F517415E-2DB4-4A2B-BFD1-4FC32F41C3B8}">
      <dgm:prSet phldrT="[Text]" custT="1"/>
      <dgm:spPr/>
      <dgm:t>
        <a:bodyPr/>
        <a:lstStyle/>
        <a:p>
          <a:r>
            <a:rPr lang="en-US" sz="1700" dirty="0"/>
            <a:t>Knowledge</a:t>
          </a:r>
        </a:p>
      </dgm:t>
    </dgm:pt>
    <dgm:pt modelId="{0D586F82-EE4D-47B2-B641-9F79E0F383E6}" type="parTrans" cxnId="{401AE1DF-5722-4D60-9DE3-06342431FE04}">
      <dgm:prSet/>
      <dgm:spPr/>
      <dgm:t>
        <a:bodyPr/>
        <a:lstStyle/>
        <a:p>
          <a:endParaRPr lang="en-US" sz="1700"/>
        </a:p>
      </dgm:t>
    </dgm:pt>
    <dgm:pt modelId="{A6A5A2F1-FF90-420A-ADF8-657D5726A73E}" type="sibTrans" cxnId="{401AE1DF-5722-4D60-9DE3-06342431FE04}">
      <dgm:prSet/>
      <dgm:spPr/>
      <dgm:t>
        <a:bodyPr/>
        <a:lstStyle/>
        <a:p>
          <a:endParaRPr lang="en-US" sz="1700"/>
        </a:p>
      </dgm:t>
    </dgm:pt>
    <dgm:pt modelId="{BE6F79A1-E228-40E9-A0E5-135DD4ED3131}">
      <dgm:prSet phldrT="[Text]" custT="1"/>
      <dgm:spPr/>
      <dgm:t>
        <a:bodyPr/>
        <a:lstStyle/>
        <a:p>
          <a:r>
            <a:rPr lang="en-US" sz="1700" dirty="0"/>
            <a:t>Interest</a:t>
          </a:r>
        </a:p>
      </dgm:t>
    </dgm:pt>
    <dgm:pt modelId="{BA22872A-984A-4B7D-A1DF-76C01EEE5EA2}" type="parTrans" cxnId="{D161E514-AA2B-4D4B-B0C3-69EA2BD3525B}">
      <dgm:prSet/>
      <dgm:spPr/>
      <dgm:t>
        <a:bodyPr/>
        <a:lstStyle/>
        <a:p>
          <a:endParaRPr lang="en-US" sz="1700"/>
        </a:p>
      </dgm:t>
    </dgm:pt>
    <dgm:pt modelId="{16CD3C7B-EAD0-4EC4-9857-4AF26C347713}" type="sibTrans" cxnId="{D161E514-AA2B-4D4B-B0C3-69EA2BD3525B}">
      <dgm:prSet/>
      <dgm:spPr/>
      <dgm:t>
        <a:bodyPr/>
        <a:lstStyle/>
        <a:p>
          <a:endParaRPr lang="en-US" sz="1700"/>
        </a:p>
      </dgm:t>
    </dgm:pt>
    <dgm:pt modelId="{F3561B2E-6F39-4B4A-B371-FCD7CADF3605}">
      <dgm:prSet phldrT="[Text]" custT="1"/>
      <dgm:spPr/>
      <dgm:t>
        <a:bodyPr/>
        <a:lstStyle/>
        <a:p>
          <a:r>
            <a:rPr lang="en-US" sz="1700" dirty="0"/>
            <a:t>Intention</a:t>
          </a:r>
        </a:p>
      </dgm:t>
    </dgm:pt>
    <dgm:pt modelId="{092EC5F3-734E-4A4A-86BD-2D503FABDBC0}" type="parTrans" cxnId="{E068336F-5963-429A-A707-33FA1FC400D5}">
      <dgm:prSet/>
      <dgm:spPr/>
      <dgm:t>
        <a:bodyPr/>
        <a:lstStyle/>
        <a:p>
          <a:endParaRPr lang="en-US" sz="1700"/>
        </a:p>
      </dgm:t>
    </dgm:pt>
    <dgm:pt modelId="{7F846D26-41D0-47E7-ACB0-E428B02AD52B}" type="sibTrans" cxnId="{E068336F-5963-429A-A707-33FA1FC400D5}">
      <dgm:prSet/>
      <dgm:spPr/>
      <dgm:t>
        <a:bodyPr/>
        <a:lstStyle/>
        <a:p>
          <a:endParaRPr lang="en-US" sz="1700"/>
        </a:p>
      </dgm:t>
    </dgm:pt>
    <dgm:pt modelId="{CA9FC7AB-9593-4BDE-8DB2-CF9FA8CDE21A}">
      <dgm:prSet phldrT="[Text]" custT="1"/>
      <dgm:spPr/>
      <dgm:t>
        <a:bodyPr/>
        <a:lstStyle/>
        <a:p>
          <a:r>
            <a:rPr lang="en-US" sz="1700" dirty="0"/>
            <a:t>Preparedness</a:t>
          </a:r>
        </a:p>
      </dgm:t>
    </dgm:pt>
    <dgm:pt modelId="{ECB2AF9E-3BE9-47A9-B1C9-17B4B996E524}" type="parTrans" cxnId="{165FE7C4-709B-44D7-A8DD-50F6C3D1B570}">
      <dgm:prSet/>
      <dgm:spPr/>
      <dgm:t>
        <a:bodyPr/>
        <a:lstStyle/>
        <a:p>
          <a:endParaRPr lang="en-US" sz="1700"/>
        </a:p>
      </dgm:t>
    </dgm:pt>
    <dgm:pt modelId="{84C88DD0-05E2-4A43-9681-9636A42B0E3D}" type="sibTrans" cxnId="{165FE7C4-709B-44D7-A8DD-50F6C3D1B570}">
      <dgm:prSet/>
      <dgm:spPr/>
      <dgm:t>
        <a:bodyPr/>
        <a:lstStyle/>
        <a:p>
          <a:endParaRPr lang="en-US" sz="1700"/>
        </a:p>
      </dgm:t>
    </dgm:pt>
    <dgm:pt modelId="{A0BF31AA-1478-4ED0-A02F-4119475277F6}">
      <dgm:prSet custT="1"/>
      <dgm:spPr/>
      <dgm:t>
        <a:bodyPr/>
        <a:lstStyle/>
        <a:p>
          <a:r>
            <a:rPr lang="en-US" sz="1700" dirty="0"/>
            <a:t>Belief/View</a:t>
          </a:r>
        </a:p>
      </dgm:t>
    </dgm:pt>
    <dgm:pt modelId="{3BDE91BF-05E4-4C01-9D81-E48215A16676}" type="parTrans" cxnId="{AE657A7D-1A29-4699-8708-B27F9C6CA6C8}">
      <dgm:prSet/>
      <dgm:spPr/>
      <dgm:t>
        <a:bodyPr/>
        <a:lstStyle/>
        <a:p>
          <a:endParaRPr lang="en-US" sz="1700"/>
        </a:p>
      </dgm:t>
    </dgm:pt>
    <dgm:pt modelId="{DC057304-D180-4A27-A1C2-0208B5CCD4B7}" type="sibTrans" cxnId="{AE657A7D-1A29-4699-8708-B27F9C6CA6C8}">
      <dgm:prSet/>
      <dgm:spPr/>
      <dgm:t>
        <a:bodyPr/>
        <a:lstStyle/>
        <a:p>
          <a:endParaRPr lang="en-US" sz="1700"/>
        </a:p>
      </dgm:t>
    </dgm:pt>
    <dgm:pt modelId="{713B885A-0317-4882-AF1E-65F52D2A45B3}" type="pres">
      <dgm:prSet presAssocID="{98A3C04E-22CF-4252-8567-1DF81559D8AB}" presName="composite" presStyleCnt="0">
        <dgm:presLayoutVars>
          <dgm:chMax val="1"/>
          <dgm:dir/>
          <dgm:resizeHandles val="exact"/>
        </dgm:presLayoutVars>
      </dgm:prSet>
      <dgm:spPr/>
    </dgm:pt>
    <dgm:pt modelId="{960C9AA1-B9AC-4932-83DE-828A7FF70F15}" type="pres">
      <dgm:prSet presAssocID="{98A3C04E-22CF-4252-8567-1DF81559D8AB}" presName="radial" presStyleCnt="0">
        <dgm:presLayoutVars>
          <dgm:animLvl val="ctr"/>
        </dgm:presLayoutVars>
      </dgm:prSet>
      <dgm:spPr/>
    </dgm:pt>
    <dgm:pt modelId="{B859B16E-1E76-4BBA-814F-A70E4D80DA57}" type="pres">
      <dgm:prSet presAssocID="{7CB4E069-6DF2-4A2B-A915-8D8A3D99092B}" presName="centerShape" presStyleLbl="vennNode1" presStyleIdx="0" presStyleCnt="6"/>
      <dgm:spPr/>
    </dgm:pt>
    <dgm:pt modelId="{1A342E45-2F3A-4931-9C09-60CC1970884E}" type="pres">
      <dgm:prSet presAssocID="{F517415E-2DB4-4A2B-BFD1-4FC32F41C3B8}" presName="node" presStyleLbl="vennNode1" presStyleIdx="1" presStyleCnt="6">
        <dgm:presLayoutVars>
          <dgm:bulletEnabled val="1"/>
        </dgm:presLayoutVars>
      </dgm:prSet>
      <dgm:spPr/>
    </dgm:pt>
    <dgm:pt modelId="{9334823C-0951-4374-84C3-1C93B136A262}" type="pres">
      <dgm:prSet presAssocID="{BE6F79A1-E228-40E9-A0E5-135DD4ED3131}" presName="node" presStyleLbl="vennNode1" presStyleIdx="2" presStyleCnt="6">
        <dgm:presLayoutVars>
          <dgm:bulletEnabled val="1"/>
        </dgm:presLayoutVars>
      </dgm:prSet>
      <dgm:spPr/>
    </dgm:pt>
    <dgm:pt modelId="{5AE1CC8C-6C48-410B-B8AB-FF7420F0867B}" type="pres">
      <dgm:prSet presAssocID="{F3561B2E-6F39-4B4A-B371-FCD7CADF3605}" presName="node" presStyleLbl="vennNode1" presStyleIdx="3" presStyleCnt="6">
        <dgm:presLayoutVars>
          <dgm:bulletEnabled val="1"/>
        </dgm:presLayoutVars>
      </dgm:prSet>
      <dgm:spPr/>
    </dgm:pt>
    <dgm:pt modelId="{C2523DD2-7AFA-4ECE-8A53-F685DB27EBEA}" type="pres">
      <dgm:prSet presAssocID="{CA9FC7AB-9593-4BDE-8DB2-CF9FA8CDE21A}" presName="node" presStyleLbl="vennNode1" presStyleIdx="4" presStyleCnt="6">
        <dgm:presLayoutVars>
          <dgm:bulletEnabled val="1"/>
        </dgm:presLayoutVars>
      </dgm:prSet>
      <dgm:spPr/>
    </dgm:pt>
    <dgm:pt modelId="{2CF591ED-07D8-40C9-84B7-CF3A7EB5A9EB}" type="pres">
      <dgm:prSet presAssocID="{A0BF31AA-1478-4ED0-A02F-4119475277F6}" presName="node" presStyleLbl="vennNode1" presStyleIdx="5" presStyleCnt="6">
        <dgm:presLayoutVars>
          <dgm:bulletEnabled val="1"/>
        </dgm:presLayoutVars>
      </dgm:prSet>
      <dgm:spPr/>
    </dgm:pt>
  </dgm:ptLst>
  <dgm:cxnLst>
    <dgm:cxn modelId="{D161E514-AA2B-4D4B-B0C3-69EA2BD3525B}" srcId="{7CB4E069-6DF2-4A2B-A915-8D8A3D99092B}" destId="{BE6F79A1-E228-40E9-A0E5-135DD4ED3131}" srcOrd="1" destOrd="0" parTransId="{BA22872A-984A-4B7D-A1DF-76C01EEE5EA2}" sibTransId="{16CD3C7B-EAD0-4EC4-9857-4AF26C347713}"/>
    <dgm:cxn modelId="{EDB7F11B-D5F2-460D-A9B5-E21D998BA95E}" type="presOf" srcId="{7CB4E069-6DF2-4A2B-A915-8D8A3D99092B}" destId="{B859B16E-1E76-4BBA-814F-A70E4D80DA57}" srcOrd="0" destOrd="0" presId="urn:microsoft.com/office/officeart/2005/8/layout/radial3"/>
    <dgm:cxn modelId="{EA95E644-66B2-4E0C-A132-6CEF41BA1A27}" type="presOf" srcId="{F517415E-2DB4-4A2B-BFD1-4FC32F41C3B8}" destId="{1A342E45-2F3A-4931-9C09-60CC1970884E}" srcOrd="0" destOrd="0" presId="urn:microsoft.com/office/officeart/2005/8/layout/radial3"/>
    <dgm:cxn modelId="{DB200568-F5DA-4810-A3FE-D6BADB16E272}" type="presOf" srcId="{CA9FC7AB-9593-4BDE-8DB2-CF9FA8CDE21A}" destId="{C2523DD2-7AFA-4ECE-8A53-F685DB27EBEA}" srcOrd="0" destOrd="0" presId="urn:microsoft.com/office/officeart/2005/8/layout/radial3"/>
    <dgm:cxn modelId="{C2C4A048-19A7-43FD-98B8-3943123D4E27}" srcId="{98A3C04E-22CF-4252-8567-1DF81559D8AB}" destId="{7CB4E069-6DF2-4A2B-A915-8D8A3D99092B}" srcOrd="0" destOrd="0" parTransId="{9EFBC985-5D1E-4F1F-A67C-D713669F28BA}" sibTransId="{AC0ACA9C-5391-4031-A513-341D90BDB5C4}"/>
    <dgm:cxn modelId="{E068336F-5963-429A-A707-33FA1FC400D5}" srcId="{7CB4E069-6DF2-4A2B-A915-8D8A3D99092B}" destId="{F3561B2E-6F39-4B4A-B371-FCD7CADF3605}" srcOrd="2" destOrd="0" parTransId="{092EC5F3-734E-4A4A-86BD-2D503FABDBC0}" sibTransId="{7F846D26-41D0-47E7-ACB0-E428B02AD52B}"/>
    <dgm:cxn modelId="{AE657A7D-1A29-4699-8708-B27F9C6CA6C8}" srcId="{7CB4E069-6DF2-4A2B-A915-8D8A3D99092B}" destId="{A0BF31AA-1478-4ED0-A02F-4119475277F6}" srcOrd="4" destOrd="0" parTransId="{3BDE91BF-05E4-4C01-9D81-E48215A16676}" sibTransId="{DC057304-D180-4A27-A1C2-0208B5CCD4B7}"/>
    <dgm:cxn modelId="{CA4C8393-6FF0-4276-900C-56B674919B9A}" type="presOf" srcId="{A0BF31AA-1478-4ED0-A02F-4119475277F6}" destId="{2CF591ED-07D8-40C9-84B7-CF3A7EB5A9EB}" srcOrd="0" destOrd="0" presId="urn:microsoft.com/office/officeart/2005/8/layout/radial3"/>
    <dgm:cxn modelId="{EE64E495-B0FF-4220-97A1-C187222BFB60}" type="presOf" srcId="{F3561B2E-6F39-4B4A-B371-FCD7CADF3605}" destId="{5AE1CC8C-6C48-410B-B8AB-FF7420F0867B}" srcOrd="0" destOrd="0" presId="urn:microsoft.com/office/officeart/2005/8/layout/radial3"/>
    <dgm:cxn modelId="{165FE7C4-709B-44D7-A8DD-50F6C3D1B570}" srcId="{7CB4E069-6DF2-4A2B-A915-8D8A3D99092B}" destId="{CA9FC7AB-9593-4BDE-8DB2-CF9FA8CDE21A}" srcOrd="3" destOrd="0" parTransId="{ECB2AF9E-3BE9-47A9-B1C9-17B4B996E524}" sibTransId="{84C88DD0-05E2-4A43-9681-9636A42B0E3D}"/>
    <dgm:cxn modelId="{954017D0-5EB9-477B-BF60-1A132902F946}" type="presOf" srcId="{98A3C04E-22CF-4252-8567-1DF81559D8AB}" destId="{713B885A-0317-4882-AF1E-65F52D2A45B3}" srcOrd="0" destOrd="0" presId="urn:microsoft.com/office/officeart/2005/8/layout/radial3"/>
    <dgm:cxn modelId="{31869DD8-9307-4F53-B68A-9E81B84CBDFA}" type="presOf" srcId="{BE6F79A1-E228-40E9-A0E5-135DD4ED3131}" destId="{9334823C-0951-4374-84C3-1C93B136A262}" srcOrd="0" destOrd="0" presId="urn:microsoft.com/office/officeart/2005/8/layout/radial3"/>
    <dgm:cxn modelId="{401AE1DF-5722-4D60-9DE3-06342431FE04}" srcId="{7CB4E069-6DF2-4A2B-A915-8D8A3D99092B}" destId="{F517415E-2DB4-4A2B-BFD1-4FC32F41C3B8}" srcOrd="0" destOrd="0" parTransId="{0D586F82-EE4D-47B2-B641-9F79E0F383E6}" sibTransId="{A6A5A2F1-FF90-420A-ADF8-657D5726A73E}"/>
    <dgm:cxn modelId="{3FF9694E-D170-42AC-942F-4BAD240839D3}" type="presParOf" srcId="{713B885A-0317-4882-AF1E-65F52D2A45B3}" destId="{960C9AA1-B9AC-4932-83DE-828A7FF70F15}" srcOrd="0" destOrd="0" presId="urn:microsoft.com/office/officeart/2005/8/layout/radial3"/>
    <dgm:cxn modelId="{CB1BEDED-5416-4CF6-8C86-5C40AF48BE15}" type="presParOf" srcId="{960C9AA1-B9AC-4932-83DE-828A7FF70F15}" destId="{B859B16E-1E76-4BBA-814F-A70E4D80DA57}" srcOrd="0" destOrd="0" presId="urn:microsoft.com/office/officeart/2005/8/layout/radial3"/>
    <dgm:cxn modelId="{DA456E88-81D8-4C8A-8182-A7CB0BFEE3BB}" type="presParOf" srcId="{960C9AA1-B9AC-4932-83DE-828A7FF70F15}" destId="{1A342E45-2F3A-4931-9C09-60CC1970884E}" srcOrd="1" destOrd="0" presId="urn:microsoft.com/office/officeart/2005/8/layout/radial3"/>
    <dgm:cxn modelId="{8F0B6843-3861-448F-AF75-3A4D1B6C22BD}" type="presParOf" srcId="{960C9AA1-B9AC-4932-83DE-828A7FF70F15}" destId="{9334823C-0951-4374-84C3-1C93B136A262}" srcOrd="2" destOrd="0" presId="urn:microsoft.com/office/officeart/2005/8/layout/radial3"/>
    <dgm:cxn modelId="{E745E666-186F-494F-A8C3-BF2098E65B25}" type="presParOf" srcId="{960C9AA1-B9AC-4932-83DE-828A7FF70F15}" destId="{5AE1CC8C-6C48-410B-B8AB-FF7420F0867B}" srcOrd="3" destOrd="0" presId="urn:microsoft.com/office/officeart/2005/8/layout/radial3"/>
    <dgm:cxn modelId="{B17BD9C7-CAE6-4B30-B7C7-8254653678AD}" type="presParOf" srcId="{960C9AA1-B9AC-4932-83DE-828A7FF70F15}" destId="{C2523DD2-7AFA-4ECE-8A53-F685DB27EBEA}" srcOrd="4" destOrd="0" presId="urn:microsoft.com/office/officeart/2005/8/layout/radial3"/>
    <dgm:cxn modelId="{79EABCDB-7B0D-4DC2-90B4-86FA1A7E97B9}" type="presParOf" srcId="{960C9AA1-B9AC-4932-83DE-828A7FF70F15}" destId="{2CF591ED-07D8-40C9-84B7-CF3A7EB5A9EB}"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6F1A85-3FD0-4BA9-8248-CEDB7B1C72E3}" type="doc">
      <dgm:prSet loTypeId="urn:microsoft.com/office/officeart/2005/8/layout/vList6" loCatId="list" qsTypeId="urn:microsoft.com/office/officeart/2005/8/quickstyle/simple1" qsCatId="simple" csTypeId="urn:microsoft.com/office/officeart/2005/8/colors/accent3_1" csCatId="accent3" phldr="1"/>
      <dgm:spPr>
        <a:scene3d>
          <a:camera prst="orthographicFront">
            <a:rot lat="0" lon="0" rev="0"/>
          </a:camera>
          <a:lightRig rig="balanced" dir="t">
            <a:rot lat="0" lon="0" rev="8700000"/>
          </a:lightRig>
        </a:scene3d>
      </dgm:spPr>
      <dgm:t>
        <a:bodyPr/>
        <a:lstStyle/>
        <a:p>
          <a:endParaRPr lang="en-US"/>
        </a:p>
      </dgm:t>
    </dgm:pt>
    <dgm:pt modelId="{876CA57B-ACBD-42E0-A507-B34CFFB55445}">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a:t>Knowledge</a:t>
          </a:r>
        </a:p>
      </dgm:t>
    </dgm:pt>
    <dgm:pt modelId="{FB8F1414-7783-4935-9C2A-9858716304EE}" type="parTrans" cxnId="{ABABAB0D-80BA-49C7-B704-D3415C85A679}">
      <dgm:prSet/>
      <dgm:spPr/>
      <dgm:t>
        <a:bodyPr/>
        <a:lstStyle/>
        <a:p>
          <a:endParaRPr lang="en-US"/>
        </a:p>
      </dgm:t>
    </dgm:pt>
    <dgm:pt modelId="{48D78619-FAA5-45F5-8B60-162477CF0B5F}" type="sibTrans" cxnId="{ABABAB0D-80BA-49C7-B704-D3415C85A679}">
      <dgm:prSet/>
      <dgm:spPr/>
      <dgm:t>
        <a:bodyPr/>
        <a:lstStyle/>
        <a:p>
          <a:endParaRPr lang="en-US"/>
        </a:p>
      </dgm:t>
    </dgm:pt>
    <dgm:pt modelId="{DEB3E3D5-65AD-4FEB-9DE4-F82133F61958}">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a:t>30 questions – 5 Qs from each seminar</a:t>
          </a:r>
        </a:p>
      </dgm:t>
    </dgm:pt>
    <dgm:pt modelId="{46925688-CC58-432B-8DC3-95FD4F83AFC5}" type="parTrans" cxnId="{071A8FCD-2CE5-4B4C-8E65-E3B25B287CA8}">
      <dgm:prSet/>
      <dgm:spPr/>
      <dgm:t>
        <a:bodyPr/>
        <a:lstStyle/>
        <a:p>
          <a:endParaRPr lang="en-US"/>
        </a:p>
      </dgm:t>
    </dgm:pt>
    <dgm:pt modelId="{19FC8C31-AE72-49FD-B82A-2B680AD62634}" type="sibTrans" cxnId="{071A8FCD-2CE5-4B4C-8E65-E3B25B287CA8}">
      <dgm:prSet/>
      <dgm:spPr/>
      <dgm:t>
        <a:bodyPr/>
        <a:lstStyle/>
        <a:p>
          <a:endParaRPr lang="en-US"/>
        </a:p>
      </dgm:t>
    </dgm:pt>
    <dgm:pt modelId="{7AAEEE8E-EBEA-4BB3-8280-E7CAE1F5B035}">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a:t>True/False &amp; Multiple Choice – 1 point if correct, 0 otherwise</a:t>
          </a:r>
        </a:p>
      </dgm:t>
    </dgm:pt>
    <dgm:pt modelId="{91B20792-7A9A-4631-8679-B0EA6F15E773}" type="parTrans" cxnId="{50F888B1-CFCC-4761-AD38-F7610FBE5110}">
      <dgm:prSet/>
      <dgm:spPr/>
      <dgm:t>
        <a:bodyPr/>
        <a:lstStyle/>
        <a:p>
          <a:endParaRPr lang="en-US"/>
        </a:p>
      </dgm:t>
    </dgm:pt>
    <dgm:pt modelId="{9F14596C-B58D-4EFA-88D0-429A41A99E34}" type="sibTrans" cxnId="{50F888B1-CFCC-4761-AD38-F7610FBE5110}">
      <dgm:prSet/>
      <dgm:spPr/>
      <dgm:t>
        <a:bodyPr/>
        <a:lstStyle/>
        <a:p>
          <a:endParaRPr lang="en-US"/>
        </a:p>
      </dgm:t>
    </dgm:pt>
    <dgm:pt modelId="{B90B9742-4047-4E5D-A1FB-4493C414C108}">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a:t>Belief</a:t>
          </a:r>
        </a:p>
      </dgm:t>
    </dgm:pt>
    <dgm:pt modelId="{E4895964-3451-40AF-BC3A-98E4CAB50D67}" type="parTrans" cxnId="{3E92E7D6-FC1E-49F4-89C2-5A2EE9B046F3}">
      <dgm:prSet/>
      <dgm:spPr/>
      <dgm:t>
        <a:bodyPr/>
        <a:lstStyle/>
        <a:p>
          <a:endParaRPr lang="en-US"/>
        </a:p>
      </dgm:t>
    </dgm:pt>
    <dgm:pt modelId="{FF38D4BC-78B7-4250-8A97-F0B613C2A116}" type="sibTrans" cxnId="{3E92E7D6-FC1E-49F4-89C2-5A2EE9B046F3}">
      <dgm:prSet/>
      <dgm:spPr/>
      <dgm:t>
        <a:bodyPr/>
        <a:lstStyle/>
        <a:p>
          <a:endParaRPr lang="en-US"/>
        </a:p>
      </dgm:t>
    </dgm:pt>
    <dgm:pt modelId="{C6B2C5E1-2A8C-42FD-BD79-019F05268DC6}">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10 statements that assess students’ view on the compatibility of bioscience &amp; religion (Islam)</a:t>
          </a:r>
        </a:p>
      </dgm:t>
    </dgm:pt>
    <dgm:pt modelId="{7B44A256-AE04-4828-B6FA-63098768482A}" type="parTrans" cxnId="{F1B1896A-DA8B-44BC-AB09-1444843FF59D}">
      <dgm:prSet/>
      <dgm:spPr/>
      <dgm:t>
        <a:bodyPr/>
        <a:lstStyle/>
        <a:p>
          <a:endParaRPr lang="en-US"/>
        </a:p>
      </dgm:t>
    </dgm:pt>
    <dgm:pt modelId="{B094B769-9FC4-4BF5-98B7-7CA14B9B88EE}" type="sibTrans" cxnId="{F1B1896A-DA8B-44BC-AB09-1444843FF59D}">
      <dgm:prSet/>
      <dgm:spPr/>
      <dgm:t>
        <a:bodyPr/>
        <a:lstStyle/>
        <a:p>
          <a:endParaRPr lang="en-US"/>
        </a:p>
      </dgm:t>
    </dgm:pt>
    <dgm:pt modelId="{9934835F-2135-41E1-B7C3-9E0B77B98F3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Higher score = more compatible </a:t>
          </a:r>
        </a:p>
      </dgm:t>
    </dgm:pt>
    <dgm:pt modelId="{B0FC78C5-7DD4-4C9A-A22E-FFF96A1167B3}" type="parTrans" cxnId="{98E4A60A-ECD9-4793-AB3B-B359385EA437}">
      <dgm:prSet/>
      <dgm:spPr/>
      <dgm:t>
        <a:bodyPr/>
        <a:lstStyle/>
        <a:p>
          <a:endParaRPr lang="en-US"/>
        </a:p>
      </dgm:t>
    </dgm:pt>
    <dgm:pt modelId="{F3F7038A-03D6-44E2-821A-BE128AC7FDC3}" type="sibTrans" cxnId="{98E4A60A-ECD9-4793-AB3B-B359385EA437}">
      <dgm:prSet/>
      <dgm:spPr/>
      <dgm:t>
        <a:bodyPr/>
        <a:lstStyle/>
        <a:p>
          <a:endParaRPr lang="en-US"/>
        </a:p>
      </dgm:t>
    </dgm:pt>
    <dgm:pt modelId="{8E981CC4-B591-4028-B17A-9547646DA7A3}">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a:t>Intention</a:t>
          </a:r>
        </a:p>
      </dgm:t>
    </dgm:pt>
    <dgm:pt modelId="{2D6FB6F4-B366-4318-B6FD-FB13EDBF9C46}" type="parTrans" cxnId="{92A4E9E5-3C75-4044-8F0A-F2851BBF6808}">
      <dgm:prSet/>
      <dgm:spPr/>
      <dgm:t>
        <a:bodyPr/>
        <a:lstStyle/>
        <a:p>
          <a:endParaRPr lang="en-US"/>
        </a:p>
      </dgm:t>
    </dgm:pt>
    <dgm:pt modelId="{2217050A-DBF0-46D7-BF10-87F863F7BD82}" type="sibTrans" cxnId="{92A4E9E5-3C75-4044-8F0A-F2851BBF6808}">
      <dgm:prSet/>
      <dgm:spPr/>
      <dgm:t>
        <a:bodyPr/>
        <a:lstStyle/>
        <a:p>
          <a:endParaRPr lang="en-US"/>
        </a:p>
      </dgm:t>
    </dgm:pt>
    <dgm:pt modelId="{86D8A403-7B3D-460D-ABB4-549EE46EE8A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a:t>Preparedness</a:t>
          </a:r>
        </a:p>
      </dgm:t>
    </dgm:pt>
    <dgm:pt modelId="{254DA431-9E3F-498A-8D6B-6F657A440911}" type="parTrans" cxnId="{9044BFC6-E310-4236-B8AD-9D7E3881900C}">
      <dgm:prSet/>
      <dgm:spPr/>
      <dgm:t>
        <a:bodyPr/>
        <a:lstStyle/>
        <a:p>
          <a:endParaRPr lang="en-US"/>
        </a:p>
      </dgm:t>
    </dgm:pt>
    <dgm:pt modelId="{50F3B527-3073-4DA9-9AB3-E3E9D7E7564B}" type="sibTrans" cxnId="{9044BFC6-E310-4236-B8AD-9D7E3881900C}">
      <dgm:prSet/>
      <dgm:spPr/>
      <dgm:t>
        <a:bodyPr/>
        <a:lstStyle/>
        <a:p>
          <a:endParaRPr lang="en-US"/>
        </a:p>
      </dgm:t>
    </dgm:pt>
    <dgm:pt modelId="{6EF3B088-CAAB-42DF-851C-6F70A56E6764}">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a:t>Interest</a:t>
          </a:r>
        </a:p>
      </dgm:t>
    </dgm:pt>
    <dgm:pt modelId="{7E920857-9D3D-4532-9173-3B6E07C3AB71}" type="parTrans" cxnId="{0D91CD64-D9BE-4C58-988D-3308C67A154C}">
      <dgm:prSet/>
      <dgm:spPr/>
      <dgm:t>
        <a:bodyPr/>
        <a:lstStyle/>
        <a:p>
          <a:endParaRPr lang="en-US"/>
        </a:p>
      </dgm:t>
    </dgm:pt>
    <dgm:pt modelId="{A650ACB1-B92E-4C16-AD15-93C4AB50A7E4}" type="sibTrans" cxnId="{0D91CD64-D9BE-4C58-988D-3308C67A154C}">
      <dgm:prSet/>
      <dgm:spPr/>
      <dgm:t>
        <a:bodyPr/>
        <a:lstStyle/>
        <a:p>
          <a:endParaRPr lang="en-US"/>
        </a:p>
      </dgm:t>
    </dgm:pt>
    <dgm:pt modelId="{69C15AAD-6C0F-4F47-A667-7D7424DF0EB7}">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a:t>11 statements in specific topics</a:t>
          </a:r>
        </a:p>
      </dgm:t>
    </dgm:pt>
    <dgm:pt modelId="{2DAE3CD1-3D5C-4CCC-AD7C-6CCD6EB9FD09}" type="parTrans" cxnId="{51C01A6B-810C-442B-AC81-802820CF173C}">
      <dgm:prSet/>
      <dgm:spPr/>
      <dgm:t>
        <a:bodyPr/>
        <a:lstStyle/>
        <a:p>
          <a:endParaRPr lang="en-US"/>
        </a:p>
      </dgm:t>
    </dgm:pt>
    <dgm:pt modelId="{5303565F-0583-4A37-AB4C-32223398FFCE}" type="sibTrans" cxnId="{51C01A6B-810C-442B-AC81-802820CF173C}">
      <dgm:prSet/>
      <dgm:spPr/>
      <dgm:t>
        <a:bodyPr/>
        <a:lstStyle/>
        <a:p>
          <a:endParaRPr lang="en-US"/>
        </a:p>
      </dgm:t>
    </dgm:pt>
    <dgm:pt modelId="{573AB16F-14C5-469D-94AE-7FC27FF2173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4 statements that assess readiness to learn more, engage in, and pursue further opportunities at this intersection.</a:t>
          </a:r>
        </a:p>
      </dgm:t>
    </dgm:pt>
    <dgm:pt modelId="{08DA19A5-D2BC-4334-BC22-42F838EE7898}" type="parTrans" cxnId="{2F0896A8-A220-40CA-A83A-D6A3D1EF7FC7}">
      <dgm:prSet/>
      <dgm:spPr/>
      <dgm:t>
        <a:bodyPr/>
        <a:lstStyle/>
        <a:p>
          <a:endParaRPr lang="en-US"/>
        </a:p>
      </dgm:t>
    </dgm:pt>
    <dgm:pt modelId="{5DB462D4-8263-4710-9E8E-03D9466CAAA9}" type="sibTrans" cxnId="{2F0896A8-A220-40CA-A83A-D6A3D1EF7FC7}">
      <dgm:prSet/>
      <dgm:spPr/>
      <dgm:t>
        <a:bodyPr/>
        <a:lstStyle/>
        <a:p>
          <a:endParaRPr lang="en-US"/>
        </a:p>
      </dgm:t>
    </dgm:pt>
    <dgm:pt modelId="{9066201C-DDA6-4AAA-98EE-3BE2A11C910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6 statements that gauge students’ desire to take action to pursue advanced learning and further opportunities at this intersection. </a:t>
          </a:r>
        </a:p>
      </dgm:t>
    </dgm:pt>
    <dgm:pt modelId="{81A3EE8C-2717-4C13-9EEF-5591E689DEE4}" type="parTrans" cxnId="{2A6A0AC4-220C-4FB0-BE39-0825F1DEC634}">
      <dgm:prSet/>
      <dgm:spPr/>
      <dgm:t>
        <a:bodyPr/>
        <a:lstStyle/>
        <a:p>
          <a:endParaRPr lang="en-US"/>
        </a:p>
      </dgm:t>
    </dgm:pt>
    <dgm:pt modelId="{83EFAD1A-D7D3-4B96-9D98-47046531A111}" type="sibTrans" cxnId="{2A6A0AC4-220C-4FB0-BE39-0825F1DEC634}">
      <dgm:prSet/>
      <dgm:spPr/>
      <dgm:t>
        <a:bodyPr/>
        <a:lstStyle/>
        <a:p>
          <a:endParaRPr lang="en-US"/>
        </a:p>
      </dgm:t>
    </dgm:pt>
    <dgm:pt modelId="{09509EC4-838C-407B-A868-E4C782C276A4}">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a:t>3 statements on keenness to learn more &amp; pursue opportunities at this intersection</a:t>
          </a:r>
        </a:p>
      </dgm:t>
    </dgm:pt>
    <dgm:pt modelId="{8E4D78EE-1923-488C-8432-A94B9B20CBBA}" type="parTrans" cxnId="{E5AECB87-0BA6-47F5-BEA4-0F0468DFFF44}">
      <dgm:prSet/>
      <dgm:spPr/>
      <dgm:t>
        <a:bodyPr/>
        <a:lstStyle/>
        <a:p>
          <a:endParaRPr lang="en-US"/>
        </a:p>
      </dgm:t>
    </dgm:pt>
    <dgm:pt modelId="{45C221CE-F9D3-4213-9841-445C7C2D0FEE}" type="sibTrans" cxnId="{E5AECB87-0BA6-47F5-BEA4-0F0468DFFF44}">
      <dgm:prSet/>
      <dgm:spPr/>
      <dgm:t>
        <a:bodyPr/>
        <a:lstStyle/>
        <a:p>
          <a:endParaRPr lang="en-US"/>
        </a:p>
      </dgm:t>
    </dgm:pt>
    <dgm:pt modelId="{9D9CFB02-1084-4C97-8BCA-BD455E82CB7C}" type="pres">
      <dgm:prSet presAssocID="{936F1A85-3FD0-4BA9-8248-CEDB7B1C72E3}" presName="Name0" presStyleCnt="0">
        <dgm:presLayoutVars>
          <dgm:dir/>
          <dgm:animLvl val="lvl"/>
          <dgm:resizeHandles/>
        </dgm:presLayoutVars>
      </dgm:prSet>
      <dgm:spPr/>
    </dgm:pt>
    <dgm:pt modelId="{FC9F11E7-36CD-42DF-A89E-480466D37534}" type="pres">
      <dgm:prSet presAssocID="{876CA57B-ACBD-42E0-A507-B34CFFB55445}"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9AB6B75-D982-43B3-A451-9D34A0E5C3AB}" type="pres">
      <dgm:prSet presAssocID="{876CA57B-ACBD-42E0-A507-B34CFFB55445}" presName="parentShp" presStyleLbl="node1" presStyleIdx="0" presStyleCnt="5" custLinFactNeighborY="-2764">
        <dgm:presLayoutVars>
          <dgm:bulletEnabled val="1"/>
        </dgm:presLayoutVars>
      </dgm:prSet>
      <dgm:spPr/>
    </dgm:pt>
    <dgm:pt modelId="{94B318CB-6333-405D-B7B5-50966712A7C0}" type="pres">
      <dgm:prSet presAssocID="{876CA57B-ACBD-42E0-A507-B34CFFB55445}" presName="childShp" presStyleLbl="bgAccFollowNode1" presStyleIdx="0" presStyleCnt="5" custScaleX="99577">
        <dgm:presLayoutVars>
          <dgm:bulletEnabled val="1"/>
        </dgm:presLayoutVars>
      </dgm:prSet>
      <dgm:spPr/>
    </dgm:pt>
    <dgm:pt modelId="{2FD9B303-7B0C-4E54-949A-83DF333000BF}" type="pres">
      <dgm:prSet presAssocID="{48D78619-FAA5-45F5-8B60-162477CF0B5F}" presNam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097A094-D11F-4A66-BE9A-7E658066E8B8}" type="pres">
      <dgm:prSet presAssocID="{6EF3B088-CAAB-42DF-851C-6F70A56E6764}"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81AEBFD-235D-437D-A4CF-A46307D8717F}" type="pres">
      <dgm:prSet presAssocID="{6EF3B088-CAAB-42DF-851C-6F70A56E6764}" presName="parentShp" presStyleLbl="node1" presStyleIdx="1" presStyleCnt="5">
        <dgm:presLayoutVars>
          <dgm:bulletEnabled val="1"/>
        </dgm:presLayoutVars>
      </dgm:prSet>
      <dgm:spPr/>
    </dgm:pt>
    <dgm:pt modelId="{DE4106DC-037F-4449-B1A3-4FB4BB0ADB3B}" type="pres">
      <dgm:prSet presAssocID="{6EF3B088-CAAB-42DF-851C-6F70A56E6764}" presName="childShp" presStyleLbl="bgAccFollowNode1" presStyleIdx="1" presStyleCnt="5">
        <dgm:presLayoutVars>
          <dgm:bulletEnabled val="1"/>
        </dgm:presLayoutVars>
      </dgm:prSet>
      <dgm:spPr/>
    </dgm:pt>
    <dgm:pt modelId="{C6C258B1-CDF9-4134-87B0-E560A72CE5A1}" type="pres">
      <dgm:prSet presAssocID="{A650ACB1-B92E-4C16-AD15-93C4AB50A7E4}" presNam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434391A-8933-4E30-8DA6-74C83D89CCC5}" type="pres">
      <dgm:prSet presAssocID="{86D8A403-7B3D-460D-ABB4-549EE46EE8A0}"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F1B80EF-22E0-4D20-9904-05E6D06C34B6}" type="pres">
      <dgm:prSet presAssocID="{86D8A403-7B3D-460D-ABB4-549EE46EE8A0}" presName="parentShp" presStyleLbl="node1" presStyleIdx="2" presStyleCnt="5">
        <dgm:presLayoutVars>
          <dgm:bulletEnabled val="1"/>
        </dgm:presLayoutVars>
      </dgm:prSet>
      <dgm:spPr/>
    </dgm:pt>
    <dgm:pt modelId="{0E44C850-26C7-4C81-8C27-92AFD35C878E}" type="pres">
      <dgm:prSet presAssocID="{86D8A403-7B3D-460D-ABB4-549EE46EE8A0}" presName="childShp" presStyleLbl="bgAccFollowNode1" presStyleIdx="2" presStyleCnt="5">
        <dgm:presLayoutVars>
          <dgm:bulletEnabled val="1"/>
        </dgm:presLayoutVars>
      </dgm:prSet>
      <dgm:spPr/>
    </dgm:pt>
    <dgm:pt modelId="{76B8210D-6CFC-4973-A481-B3386BA4E01B}" type="pres">
      <dgm:prSet presAssocID="{50F3B527-3073-4DA9-9AB3-E3E9D7E7564B}" presNam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B2D2DE6-DF07-4A0F-A107-DF78A3429B90}" type="pres">
      <dgm:prSet presAssocID="{8E981CC4-B591-4028-B17A-9547646DA7A3}"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1B22520-219B-4C52-A0A4-0B8A7DC41964}" type="pres">
      <dgm:prSet presAssocID="{8E981CC4-B591-4028-B17A-9547646DA7A3}" presName="parentShp" presStyleLbl="node1" presStyleIdx="3" presStyleCnt="5">
        <dgm:presLayoutVars>
          <dgm:bulletEnabled val="1"/>
        </dgm:presLayoutVars>
      </dgm:prSet>
      <dgm:spPr/>
    </dgm:pt>
    <dgm:pt modelId="{2B194098-ACDC-46CA-9C4C-78FBB139FB48}" type="pres">
      <dgm:prSet presAssocID="{8E981CC4-B591-4028-B17A-9547646DA7A3}" presName="childShp" presStyleLbl="bgAccFollowNode1" presStyleIdx="3" presStyleCnt="5">
        <dgm:presLayoutVars>
          <dgm:bulletEnabled val="1"/>
        </dgm:presLayoutVars>
      </dgm:prSet>
      <dgm:spPr/>
    </dgm:pt>
    <dgm:pt modelId="{BBF09F3B-2835-40C5-A860-1F8422F51F33}" type="pres">
      <dgm:prSet presAssocID="{2217050A-DBF0-46D7-BF10-87F863F7BD82}" presNam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7D97D0D-C152-4264-98E4-AED5740FC671}" type="pres">
      <dgm:prSet presAssocID="{B90B9742-4047-4E5D-A1FB-4493C414C108}" presName="lin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1DD3731-BF5C-429A-9BA4-39E6777B2496}" type="pres">
      <dgm:prSet presAssocID="{B90B9742-4047-4E5D-A1FB-4493C414C108}" presName="parentShp" presStyleLbl="node1" presStyleIdx="4" presStyleCnt="5">
        <dgm:presLayoutVars>
          <dgm:bulletEnabled val="1"/>
        </dgm:presLayoutVars>
      </dgm:prSet>
      <dgm:spPr/>
    </dgm:pt>
    <dgm:pt modelId="{441E2251-D86C-4BFC-A400-03B3FCB9862F}" type="pres">
      <dgm:prSet presAssocID="{B90B9742-4047-4E5D-A1FB-4493C414C108}" presName="childShp" presStyleLbl="bgAccFollowNode1" presStyleIdx="4" presStyleCnt="5">
        <dgm:presLayoutVars>
          <dgm:bulletEnabled val="1"/>
        </dgm:presLayoutVars>
      </dgm:prSet>
      <dgm:spPr/>
    </dgm:pt>
  </dgm:ptLst>
  <dgm:cxnLst>
    <dgm:cxn modelId="{89919C07-1C93-4E2D-98EF-84E3592A0C4D}" type="presOf" srcId="{8E981CC4-B591-4028-B17A-9547646DA7A3}" destId="{71B22520-219B-4C52-A0A4-0B8A7DC41964}" srcOrd="0" destOrd="0" presId="urn:microsoft.com/office/officeart/2005/8/layout/vList6"/>
    <dgm:cxn modelId="{98E4A60A-ECD9-4793-AB3B-B359385EA437}" srcId="{B90B9742-4047-4E5D-A1FB-4493C414C108}" destId="{9934835F-2135-41E1-B7C3-9E0B77B98F3D}" srcOrd="1" destOrd="0" parTransId="{B0FC78C5-7DD4-4C9A-A22E-FFF96A1167B3}" sibTransId="{F3F7038A-03D6-44E2-821A-BE128AC7FDC3}"/>
    <dgm:cxn modelId="{ABABAB0D-80BA-49C7-B704-D3415C85A679}" srcId="{936F1A85-3FD0-4BA9-8248-CEDB7B1C72E3}" destId="{876CA57B-ACBD-42E0-A507-B34CFFB55445}" srcOrd="0" destOrd="0" parTransId="{FB8F1414-7783-4935-9C2A-9858716304EE}" sibTransId="{48D78619-FAA5-45F5-8B60-162477CF0B5F}"/>
    <dgm:cxn modelId="{E1C6970F-6F5F-4994-BF2A-A679127A727F}" type="presOf" srcId="{573AB16F-14C5-469D-94AE-7FC27FF2173F}" destId="{0E44C850-26C7-4C81-8C27-92AFD35C878E}" srcOrd="0" destOrd="0" presId="urn:microsoft.com/office/officeart/2005/8/layout/vList6"/>
    <dgm:cxn modelId="{4D851F15-5DC6-480C-BBE7-E668D30AE81A}" type="presOf" srcId="{09509EC4-838C-407B-A868-E4C782C276A4}" destId="{DE4106DC-037F-4449-B1A3-4FB4BB0ADB3B}" srcOrd="0" destOrd="1" presId="urn:microsoft.com/office/officeart/2005/8/layout/vList6"/>
    <dgm:cxn modelId="{C3CB0B24-D816-47BC-8EA0-4AEEFE395115}" type="presOf" srcId="{69C15AAD-6C0F-4F47-A667-7D7424DF0EB7}" destId="{DE4106DC-037F-4449-B1A3-4FB4BB0ADB3B}" srcOrd="0" destOrd="0" presId="urn:microsoft.com/office/officeart/2005/8/layout/vList6"/>
    <dgm:cxn modelId="{2FC0C144-6D49-4EC9-A4CC-261A36550E97}" type="presOf" srcId="{936F1A85-3FD0-4BA9-8248-CEDB7B1C72E3}" destId="{9D9CFB02-1084-4C97-8BCA-BD455E82CB7C}" srcOrd="0" destOrd="0" presId="urn:microsoft.com/office/officeart/2005/8/layout/vList6"/>
    <dgm:cxn modelId="{0D91CD64-D9BE-4C58-988D-3308C67A154C}" srcId="{936F1A85-3FD0-4BA9-8248-CEDB7B1C72E3}" destId="{6EF3B088-CAAB-42DF-851C-6F70A56E6764}" srcOrd="1" destOrd="0" parTransId="{7E920857-9D3D-4532-9173-3B6E07C3AB71}" sibTransId="{A650ACB1-B92E-4C16-AD15-93C4AB50A7E4}"/>
    <dgm:cxn modelId="{D586DC68-53F9-441C-873C-31C184D32BEA}" type="presOf" srcId="{876CA57B-ACBD-42E0-A507-B34CFFB55445}" destId="{69AB6B75-D982-43B3-A451-9D34A0E5C3AB}" srcOrd="0" destOrd="0" presId="urn:microsoft.com/office/officeart/2005/8/layout/vList6"/>
    <dgm:cxn modelId="{F1B1896A-DA8B-44BC-AB09-1444843FF59D}" srcId="{B90B9742-4047-4E5D-A1FB-4493C414C108}" destId="{C6B2C5E1-2A8C-42FD-BD79-019F05268DC6}" srcOrd="0" destOrd="0" parTransId="{7B44A256-AE04-4828-B6FA-63098768482A}" sibTransId="{B094B769-9FC4-4BF5-98B7-7CA14B9B88EE}"/>
    <dgm:cxn modelId="{51C01A6B-810C-442B-AC81-802820CF173C}" srcId="{6EF3B088-CAAB-42DF-851C-6F70A56E6764}" destId="{69C15AAD-6C0F-4F47-A667-7D7424DF0EB7}" srcOrd="0" destOrd="0" parTransId="{2DAE3CD1-3D5C-4CCC-AD7C-6CCD6EB9FD09}" sibTransId="{5303565F-0583-4A37-AB4C-32223398FFCE}"/>
    <dgm:cxn modelId="{13EECA55-B17C-4E25-851E-EBC4A339809A}" type="presOf" srcId="{6EF3B088-CAAB-42DF-851C-6F70A56E6764}" destId="{181AEBFD-235D-437D-A4CF-A46307D8717F}" srcOrd="0" destOrd="0" presId="urn:microsoft.com/office/officeart/2005/8/layout/vList6"/>
    <dgm:cxn modelId="{6AB75459-9E87-43B1-AE20-C945CA6AA8B1}" type="presOf" srcId="{7AAEEE8E-EBEA-4BB3-8280-E7CAE1F5B035}" destId="{94B318CB-6333-405D-B7B5-50966712A7C0}" srcOrd="0" destOrd="1" presId="urn:microsoft.com/office/officeart/2005/8/layout/vList6"/>
    <dgm:cxn modelId="{28D1627E-87A6-43A5-A7CE-E74319CC26EA}" type="presOf" srcId="{9066201C-DDA6-4AAA-98EE-3BE2A11C910E}" destId="{2B194098-ACDC-46CA-9C4C-78FBB139FB48}" srcOrd="0" destOrd="0" presId="urn:microsoft.com/office/officeart/2005/8/layout/vList6"/>
    <dgm:cxn modelId="{9264AB7E-F862-470E-AB15-D924A9A49F3C}" type="presOf" srcId="{86D8A403-7B3D-460D-ABB4-549EE46EE8A0}" destId="{FF1B80EF-22E0-4D20-9904-05E6D06C34B6}" srcOrd="0" destOrd="0" presId="urn:microsoft.com/office/officeart/2005/8/layout/vList6"/>
    <dgm:cxn modelId="{B5332487-AF0C-450B-802A-032903C71AFD}" type="presOf" srcId="{B90B9742-4047-4E5D-A1FB-4493C414C108}" destId="{E1DD3731-BF5C-429A-9BA4-39E6777B2496}" srcOrd="0" destOrd="0" presId="urn:microsoft.com/office/officeart/2005/8/layout/vList6"/>
    <dgm:cxn modelId="{E5AECB87-0BA6-47F5-BEA4-0F0468DFFF44}" srcId="{6EF3B088-CAAB-42DF-851C-6F70A56E6764}" destId="{09509EC4-838C-407B-A868-E4C782C276A4}" srcOrd="1" destOrd="0" parTransId="{8E4D78EE-1923-488C-8432-A94B9B20CBBA}" sibTransId="{45C221CE-F9D3-4213-9841-445C7C2D0FEE}"/>
    <dgm:cxn modelId="{11739DA2-E034-4B5A-AD82-E8DAE47DFC22}" type="presOf" srcId="{DEB3E3D5-65AD-4FEB-9DE4-F82133F61958}" destId="{94B318CB-6333-405D-B7B5-50966712A7C0}" srcOrd="0" destOrd="0" presId="urn:microsoft.com/office/officeart/2005/8/layout/vList6"/>
    <dgm:cxn modelId="{2F0896A8-A220-40CA-A83A-D6A3D1EF7FC7}" srcId="{86D8A403-7B3D-460D-ABB4-549EE46EE8A0}" destId="{573AB16F-14C5-469D-94AE-7FC27FF2173F}" srcOrd="0" destOrd="0" parTransId="{08DA19A5-D2BC-4334-BC22-42F838EE7898}" sibTransId="{5DB462D4-8263-4710-9E8E-03D9466CAAA9}"/>
    <dgm:cxn modelId="{879865AF-28F4-44BF-8E72-7ACEE71D525A}" type="presOf" srcId="{C6B2C5E1-2A8C-42FD-BD79-019F05268DC6}" destId="{441E2251-D86C-4BFC-A400-03B3FCB9862F}" srcOrd="0" destOrd="0" presId="urn:microsoft.com/office/officeart/2005/8/layout/vList6"/>
    <dgm:cxn modelId="{50F888B1-CFCC-4761-AD38-F7610FBE5110}" srcId="{876CA57B-ACBD-42E0-A507-B34CFFB55445}" destId="{7AAEEE8E-EBEA-4BB3-8280-E7CAE1F5B035}" srcOrd="1" destOrd="0" parTransId="{91B20792-7A9A-4631-8679-B0EA6F15E773}" sibTransId="{9F14596C-B58D-4EFA-88D0-429A41A99E34}"/>
    <dgm:cxn modelId="{488E14B3-8975-4D39-A54C-C64D8CEAC5F8}" type="presOf" srcId="{9934835F-2135-41E1-B7C3-9E0B77B98F3D}" destId="{441E2251-D86C-4BFC-A400-03B3FCB9862F}" srcOrd="0" destOrd="1" presId="urn:microsoft.com/office/officeart/2005/8/layout/vList6"/>
    <dgm:cxn modelId="{2A6A0AC4-220C-4FB0-BE39-0825F1DEC634}" srcId="{8E981CC4-B591-4028-B17A-9547646DA7A3}" destId="{9066201C-DDA6-4AAA-98EE-3BE2A11C910E}" srcOrd="0" destOrd="0" parTransId="{81A3EE8C-2717-4C13-9EEF-5591E689DEE4}" sibTransId="{83EFAD1A-D7D3-4B96-9D98-47046531A111}"/>
    <dgm:cxn modelId="{9044BFC6-E310-4236-B8AD-9D7E3881900C}" srcId="{936F1A85-3FD0-4BA9-8248-CEDB7B1C72E3}" destId="{86D8A403-7B3D-460D-ABB4-549EE46EE8A0}" srcOrd="2" destOrd="0" parTransId="{254DA431-9E3F-498A-8D6B-6F657A440911}" sibTransId="{50F3B527-3073-4DA9-9AB3-E3E9D7E7564B}"/>
    <dgm:cxn modelId="{071A8FCD-2CE5-4B4C-8E65-E3B25B287CA8}" srcId="{876CA57B-ACBD-42E0-A507-B34CFFB55445}" destId="{DEB3E3D5-65AD-4FEB-9DE4-F82133F61958}" srcOrd="0" destOrd="0" parTransId="{46925688-CC58-432B-8DC3-95FD4F83AFC5}" sibTransId="{19FC8C31-AE72-49FD-B82A-2B680AD62634}"/>
    <dgm:cxn modelId="{3E92E7D6-FC1E-49F4-89C2-5A2EE9B046F3}" srcId="{936F1A85-3FD0-4BA9-8248-CEDB7B1C72E3}" destId="{B90B9742-4047-4E5D-A1FB-4493C414C108}" srcOrd="4" destOrd="0" parTransId="{E4895964-3451-40AF-BC3A-98E4CAB50D67}" sibTransId="{FF38D4BC-78B7-4250-8A97-F0B613C2A116}"/>
    <dgm:cxn modelId="{92A4E9E5-3C75-4044-8F0A-F2851BBF6808}" srcId="{936F1A85-3FD0-4BA9-8248-CEDB7B1C72E3}" destId="{8E981CC4-B591-4028-B17A-9547646DA7A3}" srcOrd="3" destOrd="0" parTransId="{2D6FB6F4-B366-4318-B6FD-FB13EDBF9C46}" sibTransId="{2217050A-DBF0-46D7-BF10-87F863F7BD82}"/>
    <dgm:cxn modelId="{448F5623-7414-4702-BC9C-5D77532A76EA}" type="presParOf" srcId="{9D9CFB02-1084-4C97-8BCA-BD455E82CB7C}" destId="{FC9F11E7-36CD-42DF-A89E-480466D37534}" srcOrd="0" destOrd="0" presId="urn:microsoft.com/office/officeart/2005/8/layout/vList6"/>
    <dgm:cxn modelId="{D2ECACB1-1DF1-4DE0-88A9-9DC1E37629C8}" type="presParOf" srcId="{FC9F11E7-36CD-42DF-A89E-480466D37534}" destId="{69AB6B75-D982-43B3-A451-9D34A0E5C3AB}" srcOrd="0" destOrd="0" presId="urn:microsoft.com/office/officeart/2005/8/layout/vList6"/>
    <dgm:cxn modelId="{222B5567-3F7E-4170-8782-BD5472A0B94A}" type="presParOf" srcId="{FC9F11E7-36CD-42DF-A89E-480466D37534}" destId="{94B318CB-6333-405D-B7B5-50966712A7C0}" srcOrd="1" destOrd="0" presId="urn:microsoft.com/office/officeart/2005/8/layout/vList6"/>
    <dgm:cxn modelId="{01B476AA-8D24-4EA2-B340-91384411FB6A}" type="presParOf" srcId="{9D9CFB02-1084-4C97-8BCA-BD455E82CB7C}" destId="{2FD9B303-7B0C-4E54-949A-83DF333000BF}" srcOrd="1" destOrd="0" presId="urn:microsoft.com/office/officeart/2005/8/layout/vList6"/>
    <dgm:cxn modelId="{27D91A5C-B113-4168-8E4B-07188E2D436D}" type="presParOf" srcId="{9D9CFB02-1084-4C97-8BCA-BD455E82CB7C}" destId="{7097A094-D11F-4A66-BE9A-7E658066E8B8}" srcOrd="2" destOrd="0" presId="urn:microsoft.com/office/officeart/2005/8/layout/vList6"/>
    <dgm:cxn modelId="{3C5B671B-F9AC-48D2-AF15-788929FAE5D9}" type="presParOf" srcId="{7097A094-D11F-4A66-BE9A-7E658066E8B8}" destId="{181AEBFD-235D-437D-A4CF-A46307D8717F}" srcOrd="0" destOrd="0" presId="urn:microsoft.com/office/officeart/2005/8/layout/vList6"/>
    <dgm:cxn modelId="{C90882FE-A567-45B7-9F99-218517DB6802}" type="presParOf" srcId="{7097A094-D11F-4A66-BE9A-7E658066E8B8}" destId="{DE4106DC-037F-4449-B1A3-4FB4BB0ADB3B}" srcOrd="1" destOrd="0" presId="urn:microsoft.com/office/officeart/2005/8/layout/vList6"/>
    <dgm:cxn modelId="{CAC9456C-6675-4CF6-89E1-D4880D46E99B}" type="presParOf" srcId="{9D9CFB02-1084-4C97-8BCA-BD455E82CB7C}" destId="{C6C258B1-CDF9-4134-87B0-E560A72CE5A1}" srcOrd="3" destOrd="0" presId="urn:microsoft.com/office/officeart/2005/8/layout/vList6"/>
    <dgm:cxn modelId="{1752FA1A-8DCB-4DE3-8915-BDC2CB68901B}" type="presParOf" srcId="{9D9CFB02-1084-4C97-8BCA-BD455E82CB7C}" destId="{7434391A-8933-4E30-8DA6-74C83D89CCC5}" srcOrd="4" destOrd="0" presId="urn:microsoft.com/office/officeart/2005/8/layout/vList6"/>
    <dgm:cxn modelId="{C5535762-8659-4615-8EDA-5F64687D45F7}" type="presParOf" srcId="{7434391A-8933-4E30-8DA6-74C83D89CCC5}" destId="{FF1B80EF-22E0-4D20-9904-05E6D06C34B6}" srcOrd="0" destOrd="0" presId="urn:microsoft.com/office/officeart/2005/8/layout/vList6"/>
    <dgm:cxn modelId="{65765B05-2581-432C-AE92-11E4631E4A45}" type="presParOf" srcId="{7434391A-8933-4E30-8DA6-74C83D89CCC5}" destId="{0E44C850-26C7-4C81-8C27-92AFD35C878E}" srcOrd="1" destOrd="0" presId="urn:microsoft.com/office/officeart/2005/8/layout/vList6"/>
    <dgm:cxn modelId="{F3778B35-0665-4A39-9A04-3F13097456E1}" type="presParOf" srcId="{9D9CFB02-1084-4C97-8BCA-BD455E82CB7C}" destId="{76B8210D-6CFC-4973-A481-B3386BA4E01B}" srcOrd="5" destOrd="0" presId="urn:microsoft.com/office/officeart/2005/8/layout/vList6"/>
    <dgm:cxn modelId="{A5EFF553-1501-4183-8B0F-D336ABCE2C63}" type="presParOf" srcId="{9D9CFB02-1084-4C97-8BCA-BD455E82CB7C}" destId="{1B2D2DE6-DF07-4A0F-A107-DF78A3429B90}" srcOrd="6" destOrd="0" presId="urn:microsoft.com/office/officeart/2005/8/layout/vList6"/>
    <dgm:cxn modelId="{46881566-6FC3-4385-9C89-85BB50098F1C}" type="presParOf" srcId="{1B2D2DE6-DF07-4A0F-A107-DF78A3429B90}" destId="{71B22520-219B-4C52-A0A4-0B8A7DC41964}" srcOrd="0" destOrd="0" presId="urn:microsoft.com/office/officeart/2005/8/layout/vList6"/>
    <dgm:cxn modelId="{3B539F49-61E5-4AB0-873F-3DD71F59A1EB}" type="presParOf" srcId="{1B2D2DE6-DF07-4A0F-A107-DF78A3429B90}" destId="{2B194098-ACDC-46CA-9C4C-78FBB139FB48}" srcOrd="1" destOrd="0" presId="urn:microsoft.com/office/officeart/2005/8/layout/vList6"/>
    <dgm:cxn modelId="{81AF6C99-A147-47B3-B1AA-C81783DEC7CB}" type="presParOf" srcId="{9D9CFB02-1084-4C97-8BCA-BD455E82CB7C}" destId="{BBF09F3B-2835-40C5-A860-1F8422F51F33}" srcOrd="7" destOrd="0" presId="urn:microsoft.com/office/officeart/2005/8/layout/vList6"/>
    <dgm:cxn modelId="{B76CE3F9-5411-4443-8C05-03B00842FE37}" type="presParOf" srcId="{9D9CFB02-1084-4C97-8BCA-BD455E82CB7C}" destId="{47D97D0D-C152-4264-98E4-AED5740FC671}" srcOrd="8" destOrd="0" presId="urn:microsoft.com/office/officeart/2005/8/layout/vList6"/>
    <dgm:cxn modelId="{8A16D2AE-1477-4A25-9A10-6E98AF5FF8E1}" type="presParOf" srcId="{47D97D0D-C152-4264-98E4-AED5740FC671}" destId="{E1DD3731-BF5C-429A-9BA4-39E6777B2496}" srcOrd="0" destOrd="0" presId="urn:microsoft.com/office/officeart/2005/8/layout/vList6"/>
    <dgm:cxn modelId="{87F33F0C-8647-4175-A448-DE5169830F07}" type="presParOf" srcId="{47D97D0D-C152-4264-98E4-AED5740FC671}" destId="{441E2251-D86C-4BFC-A400-03B3FCB9862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13E44E-E4DA-485A-A579-BA030DC124BC}"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n-US"/>
        </a:p>
      </dgm:t>
    </dgm:pt>
    <dgm:pt modelId="{088F3846-865E-408F-9A7A-9BA3E8667DA3}">
      <dgm:prSet phldrT="[Text]"/>
      <dgm:spPr/>
      <dgm:t>
        <a:bodyPr/>
        <a:lstStyle/>
        <a:p>
          <a:r>
            <a:rPr lang="en-US" dirty="0"/>
            <a:t>Factual</a:t>
          </a:r>
        </a:p>
      </dgm:t>
    </dgm:pt>
    <dgm:pt modelId="{0E3ABFBD-39ED-4C1D-89C2-56387D492D20}" type="parTrans" cxnId="{62CF1EEB-3D97-44E6-8488-FABCA74743D2}">
      <dgm:prSet/>
      <dgm:spPr/>
      <dgm:t>
        <a:bodyPr/>
        <a:lstStyle/>
        <a:p>
          <a:endParaRPr lang="en-US"/>
        </a:p>
      </dgm:t>
    </dgm:pt>
    <dgm:pt modelId="{33991C96-5F9F-49FA-9B0D-619B7070464C}" type="sibTrans" cxnId="{62CF1EEB-3D97-44E6-8488-FABCA74743D2}">
      <dgm:prSet/>
      <dgm:spPr/>
      <dgm:t>
        <a:bodyPr/>
        <a:lstStyle/>
        <a:p>
          <a:endParaRPr lang="en-US"/>
        </a:p>
      </dgm:t>
    </dgm:pt>
    <dgm:pt modelId="{62E5998F-C85E-4C6E-8EC8-E3DDEF1A1CBE}">
      <dgm:prSet phldrT="[Text]"/>
      <dgm:spPr/>
      <dgm:t>
        <a:bodyPr/>
        <a:lstStyle/>
        <a:p>
          <a:r>
            <a:rPr lang="en-US" dirty="0"/>
            <a:t>Essential terminologies, basic information </a:t>
          </a:r>
        </a:p>
      </dgm:t>
    </dgm:pt>
    <dgm:pt modelId="{E7F7FD87-6639-4F18-BE42-2C24F4B79BAB}" type="parTrans" cxnId="{BE33AA34-1383-42AE-81D5-AAAB2D442E7F}">
      <dgm:prSet/>
      <dgm:spPr/>
      <dgm:t>
        <a:bodyPr/>
        <a:lstStyle/>
        <a:p>
          <a:endParaRPr lang="en-US"/>
        </a:p>
      </dgm:t>
    </dgm:pt>
    <dgm:pt modelId="{F33B2A67-ACE4-45D6-9951-2F36DA4248B4}" type="sibTrans" cxnId="{BE33AA34-1383-42AE-81D5-AAAB2D442E7F}">
      <dgm:prSet/>
      <dgm:spPr/>
      <dgm:t>
        <a:bodyPr/>
        <a:lstStyle/>
        <a:p>
          <a:endParaRPr lang="en-US"/>
        </a:p>
      </dgm:t>
    </dgm:pt>
    <dgm:pt modelId="{A6DA77B1-62F3-4054-B62D-A4813EF6223B}">
      <dgm:prSet phldrT="[Text]"/>
      <dgm:spPr/>
      <dgm:t>
        <a:bodyPr/>
        <a:lstStyle/>
        <a:p>
          <a:r>
            <a:rPr lang="en-US" dirty="0"/>
            <a:t>Documented social phenomena, Qur’anic verses</a:t>
          </a:r>
        </a:p>
      </dgm:t>
    </dgm:pt>
    <dgm:pt modelId="{01B123F0-606A-4A1E-9A38-C54078272BB9}" type="parTrans" cxnId="{84478C8B-C485-4E5E-8548-7A8CEC7123D1}">
      <dgm:prSet/>
      <dgm:spPr/>
      <dgm:t>
        <a:bodyPr/>
        <a:lstStyle/>
        <a:p>
          <a:endParaRPr lang="en-US"/>
        </a:p>
      </dgm:t>
    </dgm:pt>
    <dgm:pt modelId="{31898722-7C8B-4CDD-BE48-876CE0A08FE2}" type="sibTrans" cxnId="{84478C8B-C485-4E5E-8548-7A8CEC7123D1}">
      <dgm:prSet/>
      <dgm:spPr/>
      <dgm:t>
        <a:bodyPr/>
        <a:lstStyle/>
        <a:p>
          <a:endParaRPr lang="en-US"/>
        </a:p>
      </dgm:t>
    </dgm:pt>
    <dgm:pt modelId="{2CEC9368-C5F9-439A-AD80-785D89C38423}">
      <dgm:prSet phldrT="[Text]"/>
      <dgm:spPr/>
      <dgm:t>
        <a:bodyPr/>
        <a:lstStyle/>
        <a:p>
          <a:r>
            <a:rPr lang="en-US" dirty="0"/>
            <a:t>Conceptual</a:t>
          </a:r>
        </a:p>
      </dgm:t>
    </dgm:pt>
    <dgm:pt modelId="{5A194E16-BC7F-4F09-9A7C-10A5C7CE9573}" type="parTrans" cxnId="{63791E27-3EAB-49EB-A780-B4C21DF4D473}">
      <dgm:prSet/>
      <dgm:spPr/>
      <dgm:t>
        <a:bodyPr/>
        <a:lstStyle/>
        <a:p>
          <a:endParaRPr lang="en-US"/>
        </a:p>
      </dgm:t>
    </dgm:pt>
    <dgm:pt modelId="{566D0148-E511-40BC-8D27-589814F77967}" type="sibTrans" cxnId="{63791E27-3EAB-49EB-A780-B4C21DF4D473}">
      <dgm:prSet/>
      <dgm:spPr/>
      <dgm:t>
        <a:bodyPr/>
        <a:lstStyle/>
        <a:p>
          <a:endParaRPr lang="en-US"/>
        </a:p>
      </dgm:t>
    </dgm:pt>
    <dgm:pt modelId="{6B45B88D-D0EE-42D0-BC67-9C8AAA016A9C}">
      <dgm:prSet phldrT="[Text]"/>
      <dgm:spPr/>
      <dgm:t>
        <a:bodyPr/>
        <a:lstStyle/>
        <a:p>
          <a:r>
            <a:rPr lang="en-US" dirty="0"/>
            <a:t>Classification of knowledge sources, propositions/truth claims</a:t>
          </a:r>
        </a:p>
      </dgm:t>
    </dgm:pt>
    <dgm:pt modelId="{4B085B24-50C2-4A02-B273-1F7E2C596AE3}" type="parTrans" cxnId="{B0DF4A02-AAC2-45EA-B5CE-C21C3F16AF3F}">
      <dgm:prSet/>
      <dgm:spPr/>
      <dgm:t>
        <a:bodyPr/>
        <a:lstStyle/>
        <a:p>
          <a:endParaRPr lang="en-US"/>
        </a:p>
      </dgm:t>
    </dgm:pt>
    <dgm:pt modelId="{DE25D652-FB90-4FC0-9E9A-21DDD1E3E30F}" type="sibTrans" cxnId="{B0DF4A02-AAC2-45EA-B5CE-C21C3F16AF3F}">
      <dgm:prSet/>
      <dgm:spPr/>
      <dgm:t>
        <a:bodyPr/>
        <a:lstStyle/>
        <a:p>
          <a:endParaRPr lang="en-US"/>
        </a:p>
      </dgm:t>
    </dgm:pt>
    <dgm:pt modelId="{A0E39DB6-9C91-4FBD-8FCC-849061781587}">
      <dgm:prSet phldrT="[Text]"/>
      <dgm:spPr/>
      <dgm:t>
        <a:bodyPr/>
        <a:lstStyle/>
        <a:p>
          <a:r>
            <a:rPr lang="en-US" dirty="0"/>
            <a:t>Differences between Islamic &amp; naturalistic epistemology, evidence analysis</a:t>
          </a:r>
        </a:p>
      </dgm:t>
    </dgm:pt>
    <dgm:pt modelId="{A7D2A158-9AC3-42E8-A4F9-8AEA579579C0}" type="parTrans" cxnId="{D2AB31CE-3D68-4757-8541-C911DE991210}">
      <dgm:prSet/>
      <dgm:spPr/>
      <dgm:t>
        <a:bodyPr/>
        <a:lstStyle/>
        <a:p>
          <a:endParaRPr lang="en-US"/>
        </a:p>
      </dgm:t>
    </dgm:pt>
    <dgm:pt modelId="{56BCED64-45BB-4A7B-B8CE-5EF5AD352326}" type="sibTrans" cxnId="{D2AB31CE-3D68-4757-8541-C911DE991210}">
      <dgm:prSet/>
      <dgm:spPr/>
      <dgm:t>
        <a:bodyPr/>
        <a:lstStyle/>
        <a:p>
          <a:endParaRPr lang="en-US"/>
        </a:p>
      </dgm:t>
    </dgm:pt>
    <dgm:pt modelId="{EBCAFE08-01E7-4BE6-A196-0D2110E24A9B}" type="pres">
      <dgm:prSet presAssocID="{AF13E44E-E4DA-485A-A579-BA030DC124BC}" presName="diagram" presStyleCnt="0">
        <dgm:presLayoutVars>
          <dgm:chPref val="1"/>
          <dgm:dir/>
          <dgm:animOne val="branch"/>
          <dgm:animLvl val="lvl"/>
          <dgm:resizeHandles/>
        </dgm:presLayoutVars>
      </dgm:prSet>
      <dgm:spPr/>
    </dgm:pt>
    <dgm:pt modelId="{58D4B1FE-3AF0-4708-A303-040ECD387724}" type="pres">
      <dgm:prSet presAssocID="{088F3846-865E-408F-9A7A-9BA3E8667DA3}" presName="root" presStyleCnt="0"/>
      <dgm:spPr/>
    </dgm:pt>
    <dgm:pt modelId="{E1F15D9A-9DE8-41FC-889B-FE73ABF742A4}" type="pres">
      <dgm:prSet presAssocID="{088F3846-865E-408F-9A7A-9BA3E8667DA3}" presName="rootComposite" presStyleCnt="0"/>
      <dgm:spPr/>
    </dgm:pt>
    <dgm:pt modelId="{52BC44B4-25BD-47A8-B5E6-ECB46AE172F0}" type="pres">
      <dgm:prSet presAssocID="{088F3846-865E-408F-9A7A-9BA3E8667DA3}" presName="rootText" presStyleLbl="node1" presStyleIdx="0" presStyleCnt="2"/>
      <dgm:spPr/>
    </dgm:pt>
    <dgm:pt modelId="{66F011D9-E574-4324-A6CE-BE77B6C54C7C}" type="pres">
      <dgm:prSet presAssocID="{088F3846-865E-408F-9A7A-9BA3E8667DA3}" presName="rootConnector" presStyleLbl="node1" presStyleIdx="0" presStyleCnt="2"/>
      <dgm:spPr/>
    </dgm:pt>
    <dgm:pt modelId="{54899E9F-01BC-4243-B0FB-EAAD33309AC6}" type="pres">
      <dgm:prSet presAssocID="{088F3846-865E-408F-9A7A-9BA3E8667DA3}" presName="childShape" presStyleCnt="0"/>
      <dgm:spPr/>
    </dgm:pt>
    <dgm:pt modelId="{46A65898-A2B6-4A77-B4FA-F9D4098AE95F}" type="pres">
      <dgm:prSet presAssocID="{E7F7FD87-6639-4F18-BE42-2C24F4B79BAB}" presName="Name13" presStyleLbl="parChTrans1D2" presStyleIdx="0" presStyleCnt="4"/>
      <dgm:spPr/>
    </dgm:pt>
    <dgm:pt modelId="{A72EA345-34C7-482B-A557-8346ECE667C4}" type="pres">
      <dgm:prSet presAssocID="{62E5998F-C85E-4C6E-8EC8-E3DDEF1A1CBE}" presName="childText" presStyleLbl="bgAcc1" presStyleIdx="0" presStyleCnt="4">
        <dgm:presLayoutVars>
          <dgm:bulletEnabled val="1"/>
        </dgm:presLayoutVars>
      </dgm:prSet>
      <dgm:spPr/>
    </dgm:pt>
    <dgm:pt modelId="{F9D0B2CE-D4CF-4578-A319-5AB662475950}" type="pres">
      <dgm:prSet presAssocID="{01B123F0-606A-4A1E-9A38-C54078272BB9}" presName="Name13" presStyleLbl="parChTrans1D2" presStyleIdx="1" presStyleCnt="4"/>
      <dgm:spPr/>
    </dgm:pt>
    <dgm:pt modelId="{42455273-D4CC-484C-9E28-FA309C1A8729}" type="pres">
      <dgm:prSet presAssocID="{A6DA77B1-62F3-4054-B62D-A4813EF6223B}" presName="childText" presStyleLbl="bgAcc1" presStyleIdx="1" presStyleCnt="4">
        <dgm:presLayoutVars>
          <dgm:bulletEnabled val="1"/>
        </dgm:presLayoutVars>
      </dgm:prSet>
      <dgm:spPr/>
    </dgm:pt>
    <dgm:pt modelId="{7D33A391-5066-40EF-B86B-7107E0B6A2AF}" type="pres">
      <dgm:prSet presAssocID="{2CEC9368-C5F9-439A-AD80-785D89C38423}" presName="root" presStyleCnt="0"/>
      <dgm:spPr/>
    </dgm:pt>
    <dgm:pt modelId="{67FB5641-4741-47E2-9998-D06A414B3DE2}" type="pres">
      <dgm:prSet presAssocID="{2CEC9368-C5F9-439A-AD80-785D89C38423}" presName="rootComposite" presStyleCnt="0"/>
      <dgm:spPr/>
    </dgm:pt>
    <dgm:pt modelId="{F57601F8-F0F4-4913-BC27-1C82C1BF8EBA}" type="pres">
      <dgm:prSet presAssocID="{2CEC9368-C5F9-439A-AD80-785D89C38423}" presName="rootText" presStyleLbl="node1" presStyleIdx="1" presStyleCnt="2"/>
      <dgm:spPr/>
    </dgm:pt>
    <dgm:pt modelId="{68FC6BA4-1467-43CD-A2F6-33C0C19FC8B1}" type="pres">
      <dgm:prSet presAssocID="{2CEC9368-C5F9-439A-AD80-785D89C38423}" presName="rootConnector" presStyleLbl="node1" presStyleIdx="1" presStyleCnt="2"/>
      <dgm:spPr/>
    </dgm:pt>
    <dgm:pt modelId="{F2DCD2E7-AED0-49E6-8D86-67FCCB8C3420}" type="pres">
      <dgm:prSet presAssocID="{2CEC9368-C5F9-439A-AD80-785D89C38423}" presName="childShape" presStyleCnt="0"/>
      <dgm:spPr/>
    </dgm:pt>
    <dgm:pt modelId="{5847444F-7C2F-457F-9F18-1D54E3C9D6C8}" type="pres">
      <dgm:prSet presAssocID="{4B085B24-50C2-4A02-B273-1F7E2C596AE3}" presName="Name13" presStyleLbl="parChTrans1D2" presStyleIdx="2" presStyleCnt="4"/>
      <dgm:spPr/>
    </dgm:pt>
    <dgm:pt modelId="{A938D403-B2A3-41C2-B42E-FF96319A0D24}" type="pres">
      <dgm:prSet presAssocID="{6B45B88D-D0EE-42D0-BC67-9C8AAA016A9C}" presName="childText" presStyleLbl="bgAcc1" presStyleIdx="2" presStyleCnt="4">
        <dgm:presLayoutVars>
          <dgm:bulletEnabled val="1"/>
        </dgm:presLayoutVars>
      </dgm:prSet>
      <dgm:spPr/>
    </dgm:pt>
    <dgm:pt modelId="{E3B9F601-DCC9-4EDB-BC43-93AF4E0F6CA5}" type="pres">
      <dgm:prSet presAssocID="{A7D2A158-9AC3-42E8-A4F9-8AEA579579C0}" presName="Name13" presStyleLbl="parChTrans1D2" presStyleIdx="3" presStyleCnt="4"/>
      <dgm:spPr/>
    </dgm:pt>
    <dgm:pt modelId="{4708DF61-4DD8-4276-A9C6-DDADA9A00D33}" type="pres">
      <dgm:prSet presAssocID="{A0E39DB6-9C91-4FBD-8FCC-849061781587}" presName="childText" presStyleLbl="bgAcc1" presStyleIdx="3" presStyleCnt="4">
        <dgm:presLayoutVars>
          <dgm:bulletEnabled val="1"/>
        </dgm:presLayoutVars>
      </dgm:prSet>
      <dgm:spPr/>
    </dgm:pt>
  </dgm:ptLst>
  <dgm:cxnLst>
    <dgm:cxn modelId="{B0DF4A02-AAC2-45EA-B5CE-C21C3F16AF3F}" srcId="{2CEC9368-C5F9-439A-AD80-785D89C38423}" destId="{6B45B88D-D0EE-42D0-BC67-9C8AAA016A9C}" srcOrd="0" destOrd="0" parTransId="{4B085B24-50C2-4A02-B273-1F7E2C596AE3}" sibTransId="{DE25D652-FB90-4FC0-9E9A-21DDD1E3E30F}"/>
    <dgm:cxn modelId="{63791E27-3EAB-49EB-A780-B4C21DF4D473}" srcId="{AF13E44E-E4DA-485A-A579-BA030DC124BC}" destId="{2CEC9368-C5F9-439A-AD80-785D89C38423}" srcOrd="1" destOrd="0" parTransId="{5A194E16-BC7F-4F09-9A7C-10A5C7CE9573}" sibTransId="{566D0148-E511-40BC-8D27-589814F77967}"/>
    <dgm:cxn modelId="{BE33AA34-1383-42AE-81D5-AAAB2D442E7F}" srcId="{088F3846-865E-408F-9A7A-9BA3E8667DA3}" destId="{62E5998F-C85E-4C6E-8EC8-E3DDEF1A1CBE}" srcOrd="0" destOrd="0" parTransId="{E7F7FD87-6639-4F18-BE42-2C24F4B79BAB}" sibTransId="{F33B2A67-ACE4-45D6-9951-2F36DA4248B4}"/>
    <dgm:cxn modelId="{5A4D093B-9A21-461F-B166-9802472FCF55}" type="presOf" srcId="{088F3846-865E-408F-9A7A-9BA3E8667DA3}" destId="{52BC44B4-25BD-47A8-B5E6-ECB46AE172F0}" srcOrd="0" destOrd="0" presId="urn:microsoft.com/office/officeart/2005/8/layout/hierarchy3"/>
    <dgm:cxn modelId="{ED801560-91BA-4C40-A467-091412D7ECFE}" type="presOf" srcId="{AF13E44E-E4DA-485A-A579-BA030DC124BC}" destId="{EBCAFE08-01E7-4BE6-A196-0D2110E24A9B}" srcOrd="0" destOrd="0" presId="urn:microsoft.com/office/officeart/2005/8/layout/hierarchy3"/>
    <dgm:cxn modelId="{5A7C0964-AC0A-44F1-BA6A-103F96BE358B}" type="presOf" srcId="{2CEC9368-C5F9-439A-AD80-785D89C38423}" destId="{F57601F8-F0F4-4913-BC27-1C82C1BF8EBA}" srcOrd="0" destOrd="0" presId="urn:microsoft.com/office/officeart/2005/8/layout/hierarchy3"/>
    <dgm:cxn modelId="{94527D59-29CD-4239-83EE-1E41B518D449}" type="presOf" srcId="{62E5998F-C85E-4C6E-8EC8-E3DDEF1A1CBE}" destId="{A72EA345-34C7-482B-A557-8346ECE667C4}" srcOrd="0" destOrd="0" presId="urn:microsoft.com/office/officeart/2005/8/layout/hierarchy3"/>
    <dgm:cxn modelId="{3A2DF47B-85F3-4F9C-AD05-884BE540D263}" type="presOf" srcId="{2CEC9368-C5F9-439A-AD80-785D89C38423}" destId="{68FC6BA4-1467-43CD-A2F6-33C0C19FC8B1}" srcOrd="1" destOrd="0" presId="urn:microsoft.com/office/officeart/2005/8/layout/hierarchy3"/>
    <dgm:cxn modelId="{84478C8B-C485-4E5E-8548-7A8CEC7123D1}" srcId="{088F3846-865E-408F-9A7A-9BA3E8667DA3}" destId="{A6DA77B1-62F3-4054-B62D-A4813EF6223B}" srcOrd="1" destOrd="0" parTransId="{01B123F0-606A-4A1E-9A38-C54078272BB9}" sibTransId="{31898722-7C8B-4CDD-BE48-876CE0A08FE2}"/>
    <dgm:cxn modelId="{8E00FE92-4F32-4748-BDAD-F99988A42D76}" type="presOf" srcId="{A0E39DB6-9C91-4FBD-8FCC-849061781587}" destId="{4708DF61-4DD8-4276-A9C6-DDADA9A00D33}" srcOrd="0" destOrd="0" presId="urn:microsoft.com/office/officeart/2005/8/layout/hierarchy3"/>
    <dgm:cxn modelId="{8F14E89D-F9DD-4567-93C1-B3C73B3765F3}" type="presOf" srcId="{4B085B24-50C2-4A02-B273-1F7E2C596AE3}" destId="{5847444F-7C2F-457F-9F18-1D54E3C9D6C8}" srcOrd="0" destOrd="0" presId="urn:microsoft.com/office/officeart/2005/8/layout/hierarchy3"/>
    <dgm:cxn modelId="{0CE9EDAC-DF50-4F2E-A1CF-82830D9F7C83}" type="presOf" srcId="{A6DA77B1-62F3-4054-B62D-A4813EF6223B}" destId="{42455273-D4CC-484C-9E28-FA309C1A8729}" srcOrd="0" destOrd="0" presId="urn:microsoft.com/office/officeart/2005/8/layout/hierarchy3"/>
    <dgm:cxn modelId="{9CD0AEB1-E6C4-44F6-B498-AAB45E803D9B}" type="presOf" srcId="{6B45B88D-D0EE-42D0-BC67-9C8AAA016A9C}" destId="{A938D403-B2A3-41C2-B42E-FF96319A0D24}" srcOrd="0" destOrd="0" presId="urn:microsoft.com/office/officeart/2005/8/layout/hierarchy3"/>
    <dgm:cxn modelId="{D41072BC-CBE4-4B84-AC12-71CE04CCA6FB}" type="presOf" srcId="{088F3846-865E-408F-9A7A-9BA3E8667DA3}" destId="{66F011D9-E574-4324-A6CE-BE77B6C54C7C}" srcOrd="1" destOrd="0" presId="urn:microsoft.com/office/officeart/2005/8/layout/hierarchy3"/>
    <dgm:cxn modelId="{EE0A8FCC-DD89-48C3-8BCE-2CE1162AE400}" type="presOf" srcId="{E7F7FD87-6639-4F18-BE42-2C24F4B79BAB}" destId="{46A65898-A2B6-4A77-B4FA-F9D4098AE95F}" srcOrd="0" destOrd="0" presId="urn:microsoft.com/office/officeart/2005/8/layout/hierarchy3"/>
    <dgm:cxn modelId="{D2AB31CE-3D68-4757-8541-C911DE991210}" srcId="{2CEC9368-C5F9-439A-AD80-785D89C38423}" destId="{A0E39DB6-9C91-4FBD-8FCC-849061781587}" srcOrd="1" destOrd="0" parTransId="{A7D2A158-9AC3-42E8-A4F9-8AEA579579C0}" sibTransId="{56BCED64-45BB-4A7B-B8CE-5EF5AD352326}"/>
    <dgm:cxn modelId="{D788F2DE-ED9D-468E-9184-38D77DD63D45}" type="presOf" srcId="{A7D2A158-9AC3-42E8-A4F9-8AEA579579C0}" destId="{E3B9F601-DCC9-4EDB-BC43-93AF4E0F6CA5}" srcOrd="0" destOrd="0" presId="urn:microsoft.com/office/officeart/2005/8/layout/hierarchy3"/>
    <dgm:cxn modelId="{62CF1EEB-3D97-44E6-8488-FABCA74743D2}" srcId="{AF13E44E-E4DA-485A-A579-BA030DC124BC}" destId="{088F3846-865E-408F-9A7A-9BA3E8667DA3}" srcOrd="0" destOrd="0" parTransId="{0E3ABFBD-39ED-4C1D-89C2-56387D492D20}" sibTransId="{33991C96-5F9F-49FA-9B0D-619B7070464C}"/>
    <dgm:cxn modelId="{21A1E4F4-FB53-44CE-B3A2-DE2A15811136}" type="presOf" srcId="{01B123F0-606A-4A1E-9A38-C54078272BB9}" destId="{F9D0B2CE-D4CF-4578-A319-5AB662475950}" srcOrd="0" destOrd="0" presId="urn:microsoft.com/office/officeart/2005/8/layout/hierarchy3"/>
    <dgm:cxn modelId="{7FCC9675-40F3-440D-A9EC-13DCDF4358BD}" type="presParOf" srcId="{EBCAFE08-01E7-4BE6-A196-0D2110E24A9B}" destId="{58D4B1FE-3AF0-4708-A303-040ECD387724}" srcOrd="0" destOrd="0" presId="urn:microsoft.com/office/officeart/2005/8/layout/hierarchy3"/>
    <dgm:cxn modelId="{8A737F1F-F35C-47A4-A8D4-89E95A0F00EE}" type="presParOf" srcId="{58D4B1FE-3AF0-4708-A303-040ECD387724}" destId="{E1F15D9A-9DE8-41FC-889B-FE73ABF742A4}" srcOrd="0" destOrd="0" presId="urn:microsoft.com/office/officeart/2005/8/layout/hierarchy3"/>
    <dgm:cxn modelId="{22B6CE4C-7E05-48F9-A8BE-82C87D88222C}" type="presParOf" srcId="{E1F15D9A-9DE8-41FC-889B-FE73ABF742A4}" destId="{52BC44B4-25BD-47A8-B5E6-ECB46AE172F0}" srcOrd="0" destOrd="0" presId="urn:microsoft.com/office/officeart/2005/8/layout/hierarchy3"/>
    <dgm:cxn modelId="{0112DDD0-51C6-490B-8F40-F94F329CC2D5}" type="presParOf" srcId="{E1F15D9A-9DE8-41FC-889B-FE73ABF742A4}" destId="{66F011D9-E574-4324-A6CE-BE77B6C54C7C}" srcOrd="1" destOrd="0" presId="urn:microsoft.com/office/officeart/2005/8/layout/hierarchy3"/>
    <dgm:cxn modelId="{B0592BD0-46BE-4A8D-9748-3BE1BD1246A2}" type="presParOf" srcId="{58D4B1FE-3AF0-4708-A303-040ECD387724}" destId="{54899E9F-01BC-4243-B0FB-EAAD33309AC6}" srcOrd="1" destOrd="0" presId="urn:microsoft.com/office/officeart/2005/8/layout/hierarchy3"/>
    <dgm:cxn modelId="{8456ADCB-35A4-49B3-9740-82BB58C74410}" type="presParOf" srcId="{54899E9F-01BC-4243-B0FB-EAAD33309AC6}" destId="{46A65898-A2B6-4A77-B4FA-F9D4098AE95F}" srcOrd="0" destOrd="0" presId="urn:microsoft.com/office/officeart/2005/8/layout/hierarchy3"/>
    <dgm:cxn modelId="{FCFFFD9E-47D7-4FAC-92CA-C235FF443399}" type="presParOf" srcId="{54899E9F-01BC-4243-B0FB-EAAD33309AC6}" destId="{A72EA345-34C7-482B-A557-8346ECE667C4}" srcOrd="1" destOrd="0" presId="urn:microsoft.com/office/officeart/2005/8/layout/hierarchy3"/>
    <dgm:cxn modelId="{625E025F-E56B-4DC5-AABB-3B6BAAFB3FDC}" type="presParOf" srcId="{54899E9F-01BC-4243-B0FB-EAAD33309AC6}" destId="{F9D0B2CE-D4CF-4578-A319-5AB662475950}" srcOrd="2" destOrd="0" presId="urn:microsoft.com/office/officeart/2005/8/layout/hierarchy3"/>
    <dgm:cxn modelId="{730E73A8-7421-488A-A235-0B4248BBFF7C}" type="presParOf" srcId="{54899E9F-01BC-4243-B0FB-EAAD33309AC6}" destId="{42455273-D4CC-484C-9E28-FA309C1A8729}" srcOrd="3" destOrd="0" presId="urn:microsoft.com/office/officeart/2005/8/layout/hierarchy3"/>
    <dgm:cxn modelId="{5859633F-C3F5-489D-BB9E-C4C3AC3288A2}" type="presParOf" srcId="{EBCAFE08-01E7-4BE6-A196-0D2110E24A9B}" destId="{7D33A391-5066-40EF-B86B-7107E0B6A2AF}" srcOrd="1" destOrd="0" presId="urn:microsoft.com/office/officeart/2005/8/layout/hierarchy3"/>
    <dgm:cxn modelId="{7C3EE7A8-4EC4-4842-BD0C-40179A1D9C73}" type="presParOf" srcId="{7D33A391-5066-40EF-B86B-7107E0B6A2AF}" destId="{67FB5641-4741-47E2-9998-D06A414B3DE2}" srcOrd="0" destOrd="0" presId="urn:microsoft.com/office/officeart/2005/8/layout/hierarchy3"/>
    <dgm:cxn modelId="{82BF08B0-5D4A-41BC-AC19-A3B9DC7A835D}" type="presParOf" srcId="{67FB5641-4741-47E2-9998-D06A414B3DE2}" destId="{F57601F8-F0F4-4913-BC27-1C82C1BF8EBA}" srcOrd="0" destOrd="0" presId="urn:microsoft.com/office/officeart/2005/8/layout/hierarchy3"/>
    <dgm:cxn modelId="{7B58B635-2677-4E27-88AA-F30749FC3871}" type="presParOf" srcId="{67FB5641-4741-47E2-9998-D06A414B3DE2}" destId="{68FC6BA4-1467-43CD-A2F6-33C0C19FC8B1}" srcOrd="1" destOrd="0" presId="urn:microsoft.com/office/officeart/2005/8/layout/hierarchy3"/>
    <dgm:cxn modelId="{748175C2-CDAF-4199-9FCE-1E6D75D0EF59}" type="presParOf" srcId="{7D33A391-5066-40EF-B86B-7107E0B6A2AF}" destId="{F2DCD2E7-AED0-49E6-8D86-67FCCB8C3420}" srcOrd="1" destOrd="0" presId="urn:microsoft.com/office/officeart/2005/8/layout/hierarchy3"/>
    <dgm:cxn modelId="{4E2388F1-FA40-4A86-B9A9-DF9D789BB5A5}" type="presParOf" srcId="{F2DCD2E7-AED0-49E6-8D86-67FCCB8C3420}" destId="{5847444F-7C2F-457F-9F18-1D54E3C9D6C8}" srcOrd="0" destOrd="0" presId="urn:microsoft.com/office/officeart/2005/8/layout/hierarchy3"/>
    <dgm:cxn modelId="{8B900CA8-50DC-45C1-BAC4-0917FFF6CBF5}" type="presParOf" srcId="{F2DCD2E7-AED0-49E6-8D86-67FCCB8C3420}" destId="{A938D403-B2A3-41C2-B42E-FF96319A0D24}" srcOrd="1" destOrd="0" presId="urn:microsoft.com/office/officeart/2005/8/layout/hierarchy3"/>
    <dgm:cxn modelId="{8CA7BF59-0A29-4D52-B3C7-0BA3E0C5FD60}" type="presParOf" srcId="{F2DCD2E7-AED0-49E6-8D86-67FCCB8C3420}" destId="{E3B9F601-DCC9-4EDB-BC43-93AF4E0F6CA5}" srcOrd="2" destOrd="0" presId="urn:microsoft.com/office/officeart/2005/8/layout/hierarchy3"/>
    <dgm:cxn modelId="{07FACCEE-7390-4C7C-9759-3FA37505AB74}" type="presParOf" srcId="{F2DCD2E7-AED0-49E6-8D86-67FCCB8C3420}" destId="{4708DF61-4DD8-4276-A9C6-DDADA9A00D3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3DE7C4-E3EB-41F0-896E-8CA4DE593D51}"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3FE29C73-5FC1-491F-81E5-FFD44BAE2FF8}">
      <dgm:prSet phldrT="[Text]"/>
      <dgm:spPr/>
      <dgm:t>
        <a:bodyPr/>
        <a:lstStyle/>
        <a:p>
          <a:r>
            <a:rPr lang="en-US" dirty="0"/>
            <a:t>Additional incentives – beyond original learning outcomes</a:t>
          </a:r>
        </a:p>
      </dgm:t>
    </dgm:pt>
    <dgm:pt modelId="{FE74964A-C179-4366-B205-2736C6454C5E}" type="parTrans" cxnId="{BFC95756-0289-49D6-80F9-6F1EA0BCE820}">
      <dgm:prSet/>
      <dgm:spPr/>
      <dgm:t>
        <a:bodyPr/>
        <a:lstStyle/>
        <a:p>
          <a:endParaRPr lang="en-US"/>
        </a:p>
      </dgm:t>
    </dgm:pt>
    <dgm:pt modelId="{721E15A0-D48E-4DEF-A3E4-D007B18E2851}" type="sibTrans" cxnId="{BFC95756-0289-49D6-80F9-6F1EA0BCE820}">
      <dgm:prSet/>
      <dgm:spPr/>
      <dgm:t>
        <a:bodyPr/>
        <a:lstStyle/>
        <a:p>
          <a:endParaRPr lang="en-US"/>
        </a:p>
      </dgm:t>
    </dgm:pt>
    <dgm:pt modelId="{A51048B9-AFB3-4815-9210-799B4B23A22D}">
      <dgm:prSet phldrT="[Text]"/>
      <dgm:spPr/>
      <dgm:t>
        <a:bodyPr/>
        <a:lstStyle/>
        <a:p>
          <a:r>
            <a:rPr lang="en-US" dirty="0"/>
            <a:t>Student perception of Islam &amp; science relationship becomes more nuanced and critical</a:t>
          </a:r>
        </a:p>
      </dgm:t>
    </dgm:pt>
    <dgm:pt modelId="{293AAE26-CBA8-4FCF-8D5A-AE33A4A73F06}" type="parTrans" cxnId="{2A7C50CB-F5ED-480A-9215-6B8C08995A6F}">
      <dgm:prSet/>
      <dgm:spPr/>
      <dgm:t>
        <a:bodyPr/>
        <a:lstStyle/>
        <a:p>
          <a:endParaRPr lang="en-US"/>
        </a:p>
      </dgm:t>
    </dgm:pt>
    <dgm:pt modelId="{A92B0BD5-8E6E-4A06-B9B2-48EF88BDF68A}" type="sibTrans" cxnId="{2A7C50CB-F5ED-480A-9215-6B8C08995A6F}">
      <dgm:prSet/>
      <dgm:spPr/>
      <dgm:t>
        <a:bodyPr/>
        <a:lstStyle/>
        <a:p>
          <a:endParaRPr lang="en-US"/>
        </a:p>
      </dgm:t>
    </dgm:pt>
    <dgm:pt modelId="{B76A6970-03EA-4E1E-AC9D-98DDC9C5BDAB}">
      <dgm:prSet phldrT="[Text]"/>
      <dgm:spPr/>
      <dgm:t>
        <a:bodyPr/>
        <a:lstStyle/>
        <a:p>
          <a:r>
            <a:rPr lang="en-US" dirty="0"/>
            <a:t>The epistemological framework helps in systematic thinking &amp; problem-solving</a:t>
          </a:r>
        </a:p>
      </dgm:t>
    </dgm:pt>
    <dgm:pt modelId="{B7B8DB8F-3D4C-4A11-A11F-C4D75AE51897}" type="parTrans" cxnId="{29F4E349-0A99-4B75-9727-C02AF224BEF4}">
      <dgm:prSet/>
      <dgm:spPr/>
      <dgm:t>
        <a:bodyPr/>
        <a:lstStyle/>
        <a:p>
          <a:endParaRPr lang="en-US"/>
        </a:p>
      </dgm:t>
    </dgm:pt>
    <dgm:pt modelId="{453DD2AA-F077-45CA-9E47-A37886B6B851}" type="sibTrans" cxnId="{29F4E349-0A99-4B75-9727-C02AF224BEF4}">
      <dgm:prSet/>
      <dgm:spPr/>
      <dgm:t>
        <a:bodyPr/>
        <a:lstStyle/>
        <a:p>
          <a:endParaRPr lang="en-US"/>
        </a:p>
      </dgm:t>
    </dgm:pt>
    <dgm:pt modelId="{79C5F277-C125-4F10-9B3F-6F31DF38BBB9}">
      <dgm:prSet phldrT="[Text]"/>
      <dgm:spPr/>
      <dgm:t>
        <a:bodyPr/>
        <a:lstStyle/>
        <a:p>
          <a:r>
            <a:rPr lang="en-US" dirty="0"/>
            <a:t>Notions of conflict: A result of seminar make-up &amp; choice of emphasis</a:t>
          </a:r>
        </a:p>
      </dgm:t>
    </dgm:pt>
    <dgm:pt modelId="{A1A310A8-8084-41B7-A178-ADA66A9A8484}" type="parTrans" cxnId="{C024685C-9795-4479-87B2-6D7FB899057B}">
      <dgm:prSet/>
      <dgm:spPr/>
      <dgm:t>
        <a:bodyPr/>
        <a:lstStyle/>
        <a:p>
          <a:endParaRPr lang="en-US"/>
        </a:p>
      </dgm:t>
    </dgm:pt>
    <dgm:pt modelId="{A4BB746E-71C8-4247-8DBE-45F71EC0DD6C}" type="sibTrans" cxnId="{C024685C-9795-4479-87B2-6D7FB899057B}">
      <dgm:prSet/>
      <dgm:spPr/>
      <dgm:t>
        <a:bodyPr/>
        <a:lstStyle/>
        <a:p>
          <a:endParaRPr lang="en-US"/>
        </a:p>
      </dgm:t>
    </dgm:pt>
    <dgm:pt modelId="{932889BC-23A4-40F9-9514-2FF2C87019AF}">
      <dgm:prSet phldrT="[Text]"/>
      <dgm:spPr/>
      <dgm:t>
        <a:bodyPr/>
        <a:lstStyle/>
        <a:p>
          <a:r>
            <a:rPr lang="en-US" dirty="0"/>
            <a:t>Connection to career motivation &amp; Islamic values </a:t>
          </a:r>
          <a:r>
            <a:rPr lang="en-US" dirty="0">
              <a:sym typeface="Wingdings" panose="05000000000000000000" pitchFamily="2" charset="2"/>
            </a:rPr>
            <a:t> stable professional identity</a:t>
          </a:r>
          <a:endParaRPr lang="en-US" dirty="0"/>
        </a:p>
      </dgm:t>
    </dgm:pt>
    <dgm:pt modelId="{2D027332-E7EA-4F87-ACC7-40438FC439EC}" type="parTrans" cxnId="{9644A8A0-EC07-47B0-BA5E-F0514397627A}">
      <dgm:prSet/>
      <dgm:spPr/>
      <dgm:t>
        <a:bodyPr/>
        <a:lstStyle/>
        <a:p>
          <a:endParaRPr lang="en-US"/>
        </a:p>
      </dgm:t>
    </dgm:pt>
    <dgm:pt modelId="{05AA2C7A-6486-45EF-92B0-05253037300A}" type="sibTrans" cxnId="{9644A8A0-EC07-47B0-BA5E-F0514397627A}">
      <dgm:prSet/>
      <dgm:spPr/>
      <dgm:t>
        <a:bodyPr/>
        <a:lstStyle/>
        <a:p>
          <a:endParaRPr lang="en-US"/>
        </a:p>
      </dgm:t>
    </dgm:pt>
    <dgm:pt modelId="{E09B6C71-DC03-4F5E-8A29-6B6340A1CEA0}" type="pres">
      <dgm:prSet presAssocID="{4F3DE7C4-E3EB-41F0-896E-8CA4DE593D51}" presName="diagram" presStyleCnt="0">
        <dgm:presLayoutVars>
          <dgm:dir/>
          <dgm:resizeHandles val="exact"/>
        </dgm:presLayoutVars>
      </dgm:prSet>
      <dgm:spPr/>
    </dgm:pt>
    <dgm:pt modelId="{BFBAB366-AAB6-4B6F-9B5E-C3CE17292774}" type="pres">
      <dgm:prSet presAssocID="{3FE29C73-5FC1-491F-81E5-FFD44BAE2FF8}" presName="node" presStyleLbl="node1" presStyleIdx="0" presStyleCnt="5" custLinFactNeighborY="1143">
        <dgm:presLayoutVars>
          <dgm:bulletEnabled val="1"/>
        </dgm:presLayoutVars>
      </dgm:prSet>
      <dgm:spPr/>
    </dgm:pt>
    <dgm:pt modelId="{FE1DF97B-F211-47AA-8282-C38D979A05CD}" type="pres">
      <dgm:prSet presAssocID="{721E15A0-D48E-4DEF-A3E4-D007B18E2851}" presName="sibTrans" presStyleCnt="0"/>
      <dgm:spPr/>
    </dgm:pt>
    <dgm:pt modelId="{626ECBE7-F190-47F3-B3AD-636151A2D6E5}" type="pres">
      <dgm:prSet presAssocID="{A51048B9-AFB3-4815-9210-799B4B23A22D}" presName="node" presStyleLbl="node1" presStyleIdx="1" presStyleCnt="5">
        <dgm:presLayoutVars>
          <dgm:bulletEnabled val="1"/>
        </dgm:presLayoutVars>
      </dgm:prSet>
      <dgm:spPr/>
    </dgm:pt>
    <dgm:pt modelId="{74A983D3-4915-4BC2-B52B-4735CA2ACCDE}" type="pres">
      <dgm:prSet presAssocID="{A92B0BD5-8E6E-4A06-B9B2-48EF88BDF68A}" presName="sibTrans" presStyleCnt="0"/>
      <dgm:spPr/>
    </dgm:pt>
    <dgm:pt modelId="{E4633D11-CA15-4A23-937F-264C45F5E71E}" type="pres">
      <dgm:prSet presAssocID="{B76A6970-03EA-4E1E-AC9D-98DDC9C5BDAB}" presName="node" presStyleLbl="node1" presStyleIdx="2" presStyleCnt="5">
        <dgm:presLayoutVars>
          <dgm:bulletEnabled val="1"/>
        </dgm:presLayoutVars>
      </dgm:prSet>
      <dgm:spPr/>
    </dgm:pt>
    <dgm:pt modelId="{F099011A-358D-4D7D-A1D5-EFC7EFF12281}" type="pres">
      <dgm:prSet presAssocID="{453DD2AA-F077-45CA-9E47-A37886B6B851}" presName="sibTrans" presStyleCnt="0"/>
      <dgm:spPr/>
    </dgm:pt>
    <dgm:pt modelId="{7375E601-DFA6-4E9D-8254-03F4AD6E1DA6}" type="pres">
      <dgm:prSet presAssocID="{79C5F277-C125-4F10-9B3F-6F31DF38BBB9}" presName="node" presStyleLbl="node1" presStyleIdx="3" presStyleCnt="5">
        <dgm:presLayoutVars>
          <dgm:bulletEnabled val="1"/>
        </dgm:presLayoutVars>
      </dgm:prSet>
      <dgm:spPr/>
    </dgm:pt>
    <dgm:pt modelId="{BFFC36D3-F8C5-442C-8210-56942D8C39B7}" type="pres">
      <dgm:prSet presAssocID="{A4BB746E-71C8-4247-8DBE-45F71EC0DD6C}" presName="sibTrans" presStyleCnt="0"/>
      <dgm:spPr/>
    </dgm:pt>
    <dgm:pt modelId="{08492477-4AED-4D4A-83D2-6D535F95AA10}" type="pres">
      <dgm:prSet presAssocID="{932889BC-23A4-40F9-9514-2FF2C87019AF}" presName="node" presStyleLbl="node1" presStyleIdx="4" presStyleCnt="5" custLinFactNeighborX="1967" custLinFactNeighborY="3044">
        <dgm:presLayoutVars>
          <dgm:bulletEnabled val="1"/>
        </dgm:presLayoutVars>
      </dgm:prSet>
      <dgm:spPr/>
    </dgm:pt>
  </dgm:ptLst>
  <dgm:cxnLst>
    <dgm:cxn modelId="{C477C008-BAE1-4E5E-9FDB-306D3492E333}" type="presOf" srcId="{B76A6970-03EA-4E1E-AC9D-98DDC9C5BDAB}" destId="{E4633D11-CA15-4A23-937F-264C45F5E71E}" srcOrd="0" destOrd="0" presId="urn:microsoft.com/office/officeart/2005/8/layout/default"/>
    <dgm:cxn modelId="{C024685C-9795-4479-87B2-6D7FB899057B}" srcId="{4F3DE7C4-E3EB-41F0-896E-8CA4DE593D51}" destId="{79C5F277-C125-4F10-9B3F-6F31DF38BBB9}" srcOrd="3" destOrd="0" parTransId="{A1A310A8-8084-41B7-A178-ADA66A9A8484}" sibTransId="{A4BB746E-71C8-4247-8DBE-45F71EC0DD6C}"/>
    <dgm:cxn modelId="{DDA0DE63-E0D3-4491-8CF2-007964C355E9}" type="presOf" srcId="{4F3DE7C4-E3EB-41F0-896E-8CA4DE593D51}" destId="{E09B6C71-DC03-4F5E-8A29-6B6340A1CEA0}" srcOrd="0" destOrd="0" presId="urn:microsoft.com/office/officeart/2005/8/layout/default"/>
    <dgm:cxn modelId="{7C34C865-34D8-480B-BC98-78BD4FE496EA}" type="presOf" srcId="{79C5F277-C125-4F10-9B3F-6F31DF38BBB9}" destId="{7375E601-DFA6-4E9D-8254-03F4AD6E1DA6}" srcOrd="0" destOrd="0" presId="urn:microsoft.com/office/officeart/2005/8/layout/default"/>
    <dgm:cxn modelId="{29F4E349-0A99-4B75-9727-C02AF224BEF4}" srcId="{4F3DE7C4-E3EB-41F0-896E-8CA4DE593D51}" destId="{B76A6970-03EA-4E1E-AC9D-98DDC9C5BDAB}" srcOrd="2" destOrd="0" parTransId="{B7B8DB8F-3D4C-4A11-A11F-C4D75AE51897}" sibTransId="{453DD2AA-F077-45CA-9E47-A37886B6B851}"/>
    <dgm:cxn modelId="{BFC95756-0289-49D6-80F9-6F1EA0BCE820}" srcId="{4F3DE7C4-E3EB-41F0-896E-8CA4DE593D51}" destId="{3FE29C73-5FC1-491F-81E5-FFD44BAE2FF8}" srcOrd="0" destOrd="0" parTransId="{FE74964A-C179-4366-B205-2736C6454C5E}" sibTransId="{721E15A0-D48E-4DEF-A3E4-D007B18E2851}"/>
    <dgm:cxn modelId="{D951BF80-08C0-43B8-AFA8-E18B5A4C6D9F}" type="presOf" srcId="{3FE29C73-5FC1-491F-81E5-FFD44BAE2FF8}" destId="{BFBAB366-AAB6-4B6F-9B5E-C3CE17292774}" srcOrd="0" destOrd="0" presId="urn:microsoft.com/office/officeart/2005/8/layout/default"/>
    <dgm:cxn modelId="{9644A8A0-EC07-47B0-BA5E-F0514397627A}" srcId="{4F3DE7C4-E3EB-41F0-896E-8CA4DE593D51}" destId="{932889BC-23A4-40F9-9514-2FF2C87019AF}" srcOrd="4" destOrd="0" parTransId="{2D027332-E7EA-4F87-ACC7-40438FC439EC}" sibTransId="{05AA2C7A-6486-45EF-92B0-05253037300A}"/>
    <dgm:cxn modelId="{2A7C50CB-F5ED-480A-9215-6B8C08995A6F}" srcId="{4F3DE7C4-E3EB-41F0-896E-8CA4DE593D51}" destId="{A51048B9-AFB3-4815-9210-799B4B23A22D}" srcOrd="1" destOrd="0" parTransId="{293AAE26-CBA8-4FCF-8D5A-AE33A4A73F06}" sibTransId="{A92B0BD5-8E6E-4A06-B9B2-48EF88BDF68A}"/>
    <dgm:cxn modelId="{7252EECB-64B3-42D7-B75A-DF38A9B95016}" type="presOf" srcId="{932889BC-23A4-40F9-9514-2FF2C87019AF}" destId="{08492477-4AED-4D4A-83D2-6D535F95AA10}" srcOrd="0" destOrd="0" presId="urn:microsoft.com/office/officeart/2005/8/layout/default"/>
    <dgm:cxn modelId="{449D84D0-C72E-4C9E-90C4-D746B75B993F}" type="presOf" srcId="{A51048B9-AFB3-4815-9210-799B4B23A22D}" destId="{626ECBE7-F190-47F3-B3AD-636151A2D6E5}" srcOrd="0" destOrd="0" presId="urn:microsoft.com/office/officeart/2005/8/layout/default"/>
    <dgm:cxn modelId="{F71DAA85-41AB-435F-AC3B-9138E13091E7}" type="presParOf" srcId="{E09B6C71-DC03-4F5E-8A29-6B6340A1CEA0}" destId="{BFBAB366-AAB6-4B6F-9B5E-C3CE17292774}" srcOrd="0" destOrd="0" presId="urn:microsoft.com/office/officeart/2005/8/layout/default"/>
    <dgm:cxn modelId="{327A03F4-3ABD-4D51-9A8E-C6E431A2CDA1}" type="presParOf" srcId="{E09B6C71-DC03-4F5E-8A29-6B6340A1CEA0}" destId="{FE1DF97B-F211-47AA-8282-C38D979A05CD}" srcOrd="1" destOrd="0" presId="urn:microsoft.com/office/officeart/2005/8/layout/default"/>
    <dgm:cxn modelId="{A585734F-F992-4078-9529-F18EAE2FE937}" type="presParOf" srcId="{E09B6C71-DC03-4F5E-8A29-6B6340A1CEA0}" destId="{626ECBE7-F190-47F3-B3AD-636151A2D6E5}" srcOrd="2" destOrd="0" presId="urn:microsoft.com/office/officeart/2005/8/layout/default"/>
    <dgm:cxn modelId="{329E9979-D91A-4E52-8BCD-CC73C1221BFA}" type="presParOf" srcId="{E09B6C71-DC03-4F5E-8A29-6B6340A1CEA0}" destId="{74A983D3-4915-4BC2-B52B-4735CA2ACCDE}" srcOrd="3" destOrd="0" presId="urn:microsoft.com/office/officeart/2005/8/layout/default"/>
    <dgm:cxn modelId="{18B61F3F-80E4-472F-BCE1-967E1EC70794}" type="presParOf" srcId="{E09B6C71-DC03-4F5E-8A29-6B6340A1CEA0}" destId="{E4633D11-CA15-4A23-937F-264C45F5E71E}" srcOrd="4" destOrd="0" presId="urn:microsoft.com/office/officeart/2005/8/layout/default"/>
    <dgm:cxn modelId="{AB5FC44D-779B-4C9B-A263-76BFA909E7BB}" type="presParOf" srcId="{E09B6C71-DC03-4F5E-8A29-6B6340A1CEA0}" destId="{F099011A-358D-4D7D-A1D5-EFC7EFF12281}" srcOrd="5" destOrd="0" presId="urn:microsoft.com/office/officeart/2005/8/layout/default"/>
    <dgm:cxn modelId="{56595521-95F1-45EF-89B8-7A27C4A0964A}" type="presParOf" srcId="{E09B6C71-DC03-4F5E-8A29-6B6340A1CEA0}" destId="{7375E601-DFA6-4E9D-8254-03F4AD6E1DA6}" srcOrd="6" destOrd="0" presId="urn:microsoft.com/office/officeart/2005/8/layout/default"/>
    <dgm:cxn modelId="{54D2DCF9-BD22-4993-B711-E99AE49221D3}" type="presParOf" srcId="{E09B6C71-DC03-4F5E-8A29-6B6340A1CEA0}" destId="{BFFC36D3-F8C5-442C-8210-56942D8C39B7}" srcOrd="7" destOrd="0" presId="urn:microsoft.com/office/officeart/2005/8/layout/default"/>
    <dgm:cxn modelId="{2FF7F981-6587-4045-8B01-241E77DC1C10}" type="presParOf" srcId="{E09B6C71-DC03-4F5E-8A29-6B6340A1CEA0}" destId="{08492477-4AED-4D4A-83D2-6D535F95AA1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6FF08-FB27-4CA4-8344-5C94688B4A62}">
      <dsp:nvSpPr>
        <dsp:cNvPr id="0" name=""/>
        <dsp:cNvSpPr/>
      </dsp:nvSpPr>
      <dsp:spPr>
        <a:xfrm>
          <a:off x="-5736785" y="-878090"/>
          <a:ext cx="6829964" cy="6829964"/>
        </a:xfrm>
        <a:prstGeom prst="blockArc">
          <a:avLst>
            <a:gd name="adj1" fmla="val 18900000"/>
            <a:gd name="adj2" fmla="val 2700000"/>
            <a:gd name="adj3" fmla="val 316"/>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3A036B-1A81-475F-9AEA-144A1649E3DA}">
      <dsp:nvSpPr>
        <dsp:cNvPr id="0" name=""/>
        <dsp:cNvSpPr/>
      </dsp:nvSpPr>
      <dsp:spPr>
        <a:xfrm>
          <a:off x="477848" y="317009"/>
          <a:ext cx="7414856" cy="6344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57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Background Context </a:t>
          </a:r>
        </a:p>
      </dsp:txBody>
      <dsp:txXfrm>
        <a:off x="477848" y="317009"/>
        <a:ext cx="7414856" cy="634425"/>
      </dsp:txXfrm>
    </dsp:sp>
    <dsp:sp modelId="{0209949D-92A7-4825-858C-8D5864961E12}">
      <dsp:nvSpPr>
        <dsp:cNvPr id="0" name=""/>
        <dsp:cNvSpPr/>
      </dsp:nvSpPr>
      <dsp:spPr>
        <a:xfrm>
          <a:off x="81332" y="237706"/>
          <a:ext cx="793032" cy="79303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AFF0CF-F326-40E3-BF4B-25B7BA87BB10}">
      <dsp:nvSpPr>
        <dsp:cNvPr id="0" name=""/>
        <dsp:cNvSpPr/>
      </dsp:nvSpPr>
      <dsp:spPr>
        <a:xfrm>
          <a:off x="932459" y="1268344"/>
          <a:ext cx="6960245" cy="634425"/>
        </a:xfrm>
        <a:prstGeom prst="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57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Curricular Goals &amp; Frameworks</a:t>
          </a:r>
        </a:p>
      </dsp:txBody>
      <dsp:txXfrm>
        <a:off x="932459" y="1268344"/>
        <a:ext cx="6960245" cy="634425"/>
      </dsp:txXfrm>
    </dsp:sp>
    <dsp:sp modelId="{E2FA5949-D353-40C4-8A3B-822ECB426FCB}">
      <dsp:nvSpPr>
        <dsp:cNvPr id="0" name=""/>
        <dsp:cNvSpPr/>
      </dsp:nvSpPr>
      <dsp:spPr>
        <a:xfrm>
          <a:off x="535943" y="1189041"/>
          <a:ext cx="793032" cy="793032"/>
        </a:xfrm>
        <a:prstGeom prst="ellipse">
          <a:avLst/>
        </a:prstGeom>
        <a:solidFill>
          <a:schemeClr val="lt1">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D12E0F-78FE-4539-96E9-468634FF8B9A}">
      <dsp:nvSpPr>
        <dsp:cNvPr id="0" name=""/>
        <dsp:cNvSpPr/>
      </dsp:nvSpPr>
      <dsp:spPr>
        <a:xfrm>
          <a:off x="1071988" y="2219678"/>
          <a:ext cx="6820716" cy="634425"/>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57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Seminar topics &amp; contents</a:t>
          </a:r>
        </a:p>
      </dsp:txBody>
      <dsp:txXfrm>
        <a:off x="1071988" y="2219678"/>
        <a:ext cx="6820716" cy="634425"/>
      </dsp:txXfrm>
    </dsp:sp>
    <dsp:sp modelId="{E7C85A91-67C4-41C7-8C29-6B8ACC97EE90}">
      <dsp:nvSpPr>
        <dsp:cNvPr id="0" name=""/>
        <dsp:cNvSpPr/>
      </dsp:nvSpPr>
      <dsp:spPr>
        <a:xfrm>
          <a:off x="675472" y="2140375"/>
          <a:ext cx="793032" cy="793032"/>
        </a:xfrm>
        <a:prstGeom prst="ellipse">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A78273-DE58-4FB1-B71A-CF864BEAAFB3}">
      <dsp:nvSpPr>
        <dsp:cNvPr id="0" name=""/>
        <dsp:cNvSpPr/>
      </dsp:nvSpPr>
      <dsp:spPr>
        <a:xfrm>
          <a:off x="932459" y="3171012"/>
          <a:ext cx="6960245" cy="634425"/>
        </a:xfrm>
        <a:prstGeom prst="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57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Evaluation findings </a:t>
          </a:r>
        </a:p>
      </dsp:txBody>
      <dsp:txXfrm>
        <a:off x="932459" y="3171012"/>
        <a:ext cx="6960245" cy="634425"/>
      </dsp:txXfrm>
    </dsp:sp>
    <dsp:sp modelId="{1472E799-4E1C-451B-B557-229447D25F80}">
      <dsp:nvSpPr>
        <dsp:cNvPr id="0" name=""/>
        <dsp:cNvSpPr/>
      </dsp:nvSpPr>
      <dsp:spPr>
        <a:xfrm>
          <a:off x="535943" y="3091709"/>
          <a:ext cx="793032" cy="793032"/>
        </a:xfrm>
        <a:prstGeom prst="ellipse">
          <a:avLst/>
        </a:prstGeom>
        <a:solidFill>
          <a:schemeClr val="lt1">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A7A94C-8C0F-4D55-BF9F-A9C6F452CB9C}">
      <dsp:nvSpPr>
        <dsp:cNvPr id="0" name=""/>
        <dsp:cNvSpPr/>
      </dsp:nvSpPr>
      <dsp:spPr>
        <a:xfrm>
          <a:off x="477848" y="4142985"/>
          <a:ext cx="7414856" cy="634425"/>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57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Practical application</a:t>
          </a:r>
        </a:p>
      </dsp:txBody>
      <dsp:txXfrm>
        <a:off x="477848" y="4142985"/>
        <a:ext cx="7414856" cy="634425"/>
      </dsp:txXfrm>
    </dsp:sp>
    <dsp:sp modelId="{65886F5F-A6A2-4AFF-97AF-40D6441D8C7A}">
      <dsp:nvSpPr>
        <dsp:cNvPr id="0" name=""/>
        <dsp:cNvSpPr/>
      </dsp:nvSpPr>
      <dsp:spPr>
        <a:xfrm>
          <a:off x="81332" y="4043043"/>
          <a:ext cx="793032" cy="793032"/>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F615B-19D3-4873-BFBC-72F470D97A91}">
      <dsp:nvSpPr>
        <dsp:cNvPr id="0" name=""/>
        <dsp:cNvSpPr/>
      </dsp:nvSpPr>
      <dsp:spPr>
        <a:xfrm rot="16200000">
          <a:off x="1541065" y="-1541065"/>
          <a:ext cx="2175669" cy="5257800"/>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Targeted audience </a:t>
          </a:r>
        </a:p>
        <a:p>
          <a:pPr marL="0" lvl="0" indent="0" algn="ctr" defTabSz="1155700">
            <a:lnSpc>
              <a:spcPct val="90000"/>
            </a:lnSpc>
            <a:spcBef>
              <a:spcPct val="0"/>
            </a:spcBef>
            <a:spcAft>
              <a:spcPct val="35000"/>
            </a:spcAft>
            <a:buNone/>
          </a:pPr>
          <a:r>
            <a:rPr lang="en-US" sz="2600" kern="1200" dirty="0"/>
            <a:t>(Educators vs. Students)</a:t>
          </a:r>
        </a:p>
      </dsp:txBody>
      <dsp:txXfrm rot="5400000">
        <a:off x="0" y="0"/>
        <a:ext cx="5257800" cy="1631751"/>
      </dsp:txXfrm>
    </dsp:sp>
    <dsp:sp modelId="{E250CBA4-04E9-4854-AAD6-EA947A293A99}">
      <dsp:nvSpPr>
        <dsp:cNvPr id="0" name=""/>
        <dsp:cNvSpPr/>
      </dsp:nvSpPr>
      <dsp:spPr>
        <a:xfrm>
          <a:off x="5257800" y="0"/>
          <a:ext cx="5257800" cy="2175669"/>
        </a:xfrm>
        <a:prstGeom prst="round1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Tailored activities &amp; training</a:t>
          </a:r>
        </a:p>
        <a:p>
          <a:pPr marL="0" lvl="0" indent="0" algn="ctr" defTabSz="1155700">
            <a:lnSpc>
              <a:spcPct val="90000"/>
            </a:lnSpc>
            <a:spcBef>
              <a:spcPct val="0"/>
            </a:spcBef>
            <a:spcAft>
              <a:spcPct val="35000"/>
            </a:spcAft>
            <a:buNone/>
          </a:pPr>
          <a:r>
            <a:rPr lang="en-US" sz="2600" kern="1200" dirty="0"/>
            <a:t>(in-collaboration with host institution)</a:t>
          </a:r>
        </a:p>
      </dsp:txBody>
      <dsp:txXfrm>
        <a:off x="5257800" y="0"/>
        <a:ext cx="5257800" cy="1631751"/>
      </dsp:txXfrm>
    </dsp:sp>
    <dsp:sp modelId="{B3EB07D0-E93C-4B0F-9195-9D4B03B1BBC9}">
      <dsp:nvSpPr>
        <dsp:cNvPr id="0" name=""/>
        <dsp:cNvSpPr/>
      </dsp:nvSpPr>
      <dsp:spPr>
        <a:xfrm rot="10800000">
          <a:off x="0" y="2175669"/>
          <a:ext cx="5257800" cy="2175669"/>
        </a:xfrm>
        <a:prstGeom prst="round1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Geographical location</a:t>
          </a:r>
        </a:p>
        <a:p>
          <a:pPr marL="0" lvl="0" indent="0" algn="ctr" defTabSz="1155700">
            <a:lnSpc>
              <a:spcPct val="90000"/>
            </a:lnSpc>
            <a:spcBef>
              <a:spcPct val="0"/>
            </a:spcBef>
            <a:spcAft>
              <a:spcPct val="35000"/>
            </a:spcAft>
            <a:buNone/>
          </a:pPr>
          <a:r>
            <a:rPr lang="en-US" sz="2600" kern="1200" dirty="0"/>
            <a:t>(USA &amp; Anglophone vs. Muslim countries)</a:t>
          </a:r>
        </a:p>
      </dsp:txBody>
      <dsp:txXfrm rot="10800000">
        <a:off x="0" y="2719586"/>
        <a:ext cx="5257800" cy="1631751"/>
      </dsp:txXfrm>
    </dsp:sp>
    <dsp:sp modelId="{11259A35-E096-4786-8444-D1ECB5A99D29}">
      <dsp:nvSpPr>
        <dsp:cNvPr id="0" name=""/>
        <dsp:cNvSpPr/>
      </dsp:nvSpPr>
      <dsp:spPr>
        <a:xfrm rot="5400000">
          <a:off x="6798865" y="634603"/>
          <a:ext cx="2175669" cy="5257800"/>
        </a:xfrm>
        <a:prstGeom prst="round1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Field of study</a:t>
          </a:r>
        </a:p>
        <a:p>
          <a:pPr marL="0" lvl="0" indent="0" algn="ctr" defTabSz="1155700">
            <a:lnSpc>
              <a:spcPct val="90000"/>
            </a:lnSpc>
            <a:spcBef>
              <a:spcPct val="0"/>
            </a:spcBef>
            <a:spcAft>
              <a:spcPct val="35000"/>
            </a:spcAft>
            <a:buNone/>
          </a:pPr>
          <a:r>
            <a:rPr lang="en-US" sz="2600" kern="1200" dirty="0"/>
            <a:t>(bioscience/health-allied vs Islamic studies)</a:t>
          </a:r>
        </a:p>
      </dsp:txBody>
      <dsp:txXfrm rot="-5400000">
        <a:off x="5257800" y="2719586"/>
        <a:ext cx="5257800" cy="1631751"/>
      </dsp:txXfrm>
    </dsp:sp>
    <dsp:sp modelId="{736F03DC-24ED-419F-B974-A9236E2EB244}">
      <dsp:nvSpPr>
        <dsp:cNvPr id="0" name=""/>
        <dsp:cNvSpPr/>
      </dsp:nvSpPr>
      <dsp:spPr>
        <a:xfrm>
          <a:off x="3680460" y="1631751"/>
          <a:ext cx="3154680" cy="1087834"/>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Dissemination &amp; Uptake</a:t>
          </a:r>
        </a:p>
      </dsp:txBody>
      <dsp:txXfrm>
        <a:off x="3733564" y="1684855"/>
        <a:ext cx="3048472" cy="981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3FC4F-6BB8-4732-ABF4-B786E52326E5}">
      <dsp:nvSpPr>
        <dsp:cNvPr id="0" name=""/>
        <dsp:cNvSpPr/>
      </dsp:nvSpPr>
      <dsp:spPr>
        <a:xfrm>
          <a:off x="3411340" y="1381114"/>
          <a:ext cx="3131844" cy="313184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0" kern="1200" dirty="0"/>
            <a:t>5 Big Questions</a:t>
          </a:r>
        </a:p>
      </dsp:txBody>
      <dsp:txXfrm>
        <a:off x="3869988" y="1839762"/>
        <a:ext cx="2214548" cy="2214548"/>
      </dsp:txXfrm>
    </dsp:sp>
    <dsp:sp modelId="{7868F68F-6728-4DF8-A5E2-A11C4240426D}">
      <dsp:nvSpPr>
        <dsp:cNvPr id="0" name=""/>
        <dsp:cNvSpPr/>
      </dsp:nvSpPr>
      <dsp:spPr>
        <a:xfrm>
          <a:off x="3745022" y="-65127"/>
          <a:ext cx="2573530" cy="1949557"/>
        </a:xfrm>
        <a:prstGeom prst="ellipse">
          <a:avLst/>
        </a:prstGeom>
        <a:solidFill>
          <a:schemeClr val="accent3">
            <a:alpha val="50000"/>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Co-taught by </a:t>
          </a:r>
          <a:r>
            <a:rPr lang="en-US" sz="1800" kern="1200" dirty="0" err="1"/>
            <a:t>bioscientist</a:t>
          </a:r>
          <a:r>
            <a:rPr lang="en-US" sz="1800" kern="1200" dirty="0"/>
            <a:t> &amp; theologian dyad  with dual training</a:t>
          </a:r>
        </a:p>
      </dsp:txBody>
      <dsp:txXfrm>
        <a:off x="4121907" y="220379"/>
        <a:ext cx="1819760" cy="1378545"/>
      </dsp:txXfrm>
    </dsp:sp>
    <dsp:sp modelId="{517DFB50-F9F7-47B4-8674-EBC88820712D}">
      <dsp:nvSpPr>
        <dsp:cNvPr id="0" name=""/>
        <dsp:cNvSpPr/>
      </dsp:nvSpPr>
      <dsp:spPr>
        <a:xfrm>
          <a:off x="5888667" y="1224431"/>
          <a:ext cx="2514558" cy="1941305"/>
        </a:xfrm>
        <a:prstGeom prst="ellipse">
          <a:avLst/>
        </a:prstGeom>
        <a:solidFill>
          <a:schemeClr val="accent3">
            <a:alpha val="50000"/>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Emphasis on critical inquiry &amp; plurality,             not absolute truth-finding</a:t>
          </a:r>
        </a:p>
      </dsp:txBody>
      <dsp:txXfrm>
        <a:off x="6256915" y="1508729"/>
        <a:ext cx="1778062" cy="1372709"/>
      </dsp:txXfrm>
    </dsp:sp>
    <dsp:sp modelId="{7901A052-BFB6-4929-8D16-29BAD22A37F2}">
      <dsp:nvSpPr>
        <dsp:cNvPr id="0" name=""/>
        <dsp:cNvSpPr/>
      </dsp:nvSpPr>
      <dsp:spPr>
        <a:xfrm>
          <a:off x="5373584" y="3620384"/>
          <a:ext cx="2507104" cy="1824456"/>
        </a:xfrm>
        <a:prstGeom prst="ellipse">
          <a:avLst/>
        </a:prstGeom>
        <a:solidFill>
          <a:schemeClr val="accent3">
            <a:alpha val="50000"/>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Multimodal</a:t>
          </a:r>
        </a:p>
        <a:p>
          <a:pPr marL="0" lvl="0" indent="0" algn="ctr" defTabSz="800100">
            <a:lnSpc>
              <a:spcPct val="90000"/>
            </a:lnSpc>
            <a:spcBef>
              <a:spcPct val="0"/>
            </a:spcBef>
            <a:spcAft>
              <a:spcPct val="35000"/>
            </a:spcAft>
            <a:buNone/>
          </a:pPr>
          <a:r>
            <a:rPr lang="en-US" sz="1800" kern="1200" dirty="0"/>
            <a:t>Instruction</a:t>
          </a:r>
        </a:p>
      </dsp:txBody>
      <dsp:txXfrm>
        <a:off x="5740741" y="3887569"/>
        <a:ext cx="1772790" cy="1290086"/>
      </dsp:txXfrm>
    </dsp:sp>
    <dsp:sp modelId="{209A65E3-BD1F-46FA-87FC-6222E829B1D4}">
      <dsp:nvSpPr>
        <dsp:cNvPr id="0" name=""/>
        <dsp:cNvSpPr/>
      </dsp:nvSpPr>
      <dsp:spPr>
        <a:xfrm>
          <a:off x="2582157" y="3680669"/>
          <a:ext cx="2432597" cy="1829294"/>
        </a:xfrm>
        <a:prstGeom prst="ellipse">
          <a:avLst/>
        </a:prstGeom>
        <a:solidFill>
          <a:schemeClr val="accent3">
            <a:alpha val="50000"/>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‘Islamic’ epistemology as the foundation</a:t>
          </a:r>
        </a:p>
      </dsp:txBody>
      <dsp:txXfrm>
        <a:off x="2938403" y="3948563"/>
        <a:ext cx="1720105" cy="1293506"/>
      </dsp:txXfrm>
    </dsp:sp>
    <dsp:sp modelId="{8EAA8F9F-A081-4FF1-9DEA-F4BC895D126B}">
      <dsp:nvSpPr>
        <dsp:cNvPr id="0" name=""/>
        <dsp:cNvSpPr/>
      </dsp:nvSpPr>
      <dsp:spPr>
        <a:xfrm>
          <a:off x="1500503" y="1293804"/>
          <a:ext cx="2351028" cy="2014449"/>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Curriculum polished and simplified by pedagogical experts</a:t>
          </a:r>
        </a:p>
      </dsp:txBody>
      <dsp:txXfrm>
        <a:off x="1844803" y="1588813"/>
        <a:ext cx="1662428" cy="1424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BDE48-A274-45E4-A929-B0E4F916DAA9}">
      <dsp:nvSpPr>
        <dsp:cNvPr id="0" name=""/>
        <dsp:cNvSpPr/>
      </dsp:nvSpPr>
      <dsp:spPr>
        <a:xfrm rot="5400000">
          <a:off x="2759130" y="1050936"/>
          <a:ext cx="914614" cy="1041256"/>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CDD9FD-2AFC-4EC8-B5AA-E865A409C28D}">
      <dsp:nvSpPr>
        <dsp:cNvPr id="0" name=""/>
        <dsp:cNvSpPr/>
      </dsp:nvSpPr>
      <dsp:spPr>
        <a:xfrm>
          <a:off x="2516813" y="37068"/>
          <a:ext cx="1539672" cy="1077720"/>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Input</a:t>
          </a:r>
        </a:p>
      </dsp:txBody>
      <dsp:txXfrm>
        <a:off x="2569432" y="89687"/>
        <a:ext cx="1434434" cy="972482"/>
      </dsp:txXfrm>
    </dsp:sp>
    <dsp:sp modelId="{535D28CA-2BC8-4A8C-9A44-BE43F5B801DE}">
      <dsp:nvSpPr>
        <dsp:cNvPr id="0" name=""/>
        <dsp:cNvSpPr/>
      </dsp:nvSpPr>
      <dsp:spPr>
        <a:xfrm>
          <a:off x="4195140" y="159966"/>
          <a:ext cx="3201471" cy="87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Developed Subject Matter Expertise</a:t>
          </a:r>
        </a:p>
        <a:p>
          <a:pPr marL="114300" lvl="1" indent="-114300" algn="l" defTabSz="622300">
            <a:lnSpc>
              <a:spcPct val="90000"/>
            </a:lnSpc>
            <a:spcBef>
              <a:spcPct val="0"/>
            </a:spcBef>
            <a:spcAft>
              <a:spcPct val="15000"/>
            </a:spcAft>
            <a:buChar char="•"/>
          </a:pPr>
          <a:r>
            <a:rPr lang="en-US" sz="1400" kern="1200" dirty="0"/>
            <a:t>Institutional support &amp; collaborations</a:t>
          </a:r>
        </a:p>
        <a:p>
          <a:pPr marL="114300" lvl="1" indent="-114300" algn="l" defTabSz="622300">
            <a:lnSpc>
              <a:spcPct val="90000"/>
            </a:lnSpc>
            <a:spcBef>
              <a:spcPct val="0"/>
            </a:spcBef>
            <a:spcAft>
              <a:spcPct val="15000"/>
            </a:spcAft>
            <a:buChar char="•"/>
          </a:pPr>
          <a:r>
            <a:rPr lang="en-US" sz="1400" kern="1200" dirty="0"/>
            <a:t>Financial &amp; Human Resources</a:t>
          </a:r>
        </a:p>
        <a:p>
          <a:pPr marL="114300" lvl="1" indent="-114300" algn="l" defTabSz="622300">
            <a:lnSpc>
              <a:spcPct val="90000"/>
            </a:lnSpc>
            <a:spcBef>
              <a:spcPct val="0"/>
            </a:spcBef>
            <a:spcAft>
              <a:spcPct val="15000"/>
            </a:spcAft>
            <a:buChar char="•"/>
          </a:pPr>
          <a:endParaRPr lang="en-US" sz="1400" kern="1200" dirty="0"/>
        </a:p>
      </dsp:txBody>
      <dsp:txXfrm>
        <a:off x="4195140" y="159966"/>
        <a:ext cx="3201471" cy="871061"/>
      </dsp:txXfrm>
    </dsp:sp>
    <dsp:sp modelId="{F9479E0C-DCC5-4621-BF75-CE7B4C17D628}">
      <dsp:nvSpPr>
        <dsp:cNvPr id="0" name=""/>
        <dsp:cNvSpPr/>
      </dsp:nvSpPr>
      <dsp:spPr>
        <a:xfrm rot="5400000">
          <a:off x="4166721" y="2309196"/>
          <a:ext cx="914614" cy="1041256"/>
        </a:xfrm>
        <a:prstGeom prst="bentUpArrow">
          <a:avLst>
            <a:gd name="adj1" fmla="val 32840"/>
            <a:gd name="adj2" fmla="val 25000"/>
            <a:gd name="adj3" fmla="val 35780"/>
          </a:avLst>
        </a:prstGeom>
        <a:solidFill>
          <a:schemeClr val="accent3">
            <a:tint val="50000"/>
            <a:hueOff val="651890"/>
            <a:satOff val="33333"/>
            <a:lumOff val="35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5638B0-2795-46BD-BCD4-4AAB18286B85}">
      <dsp:nvSpPr>
        <dsp:cNvPr id="0" name=""/>
        <dsp:cNvSpPr/>
      </dsp:nvSpPr>
      <dsp:spPr>
        <a:xfrm>
          <a:off x="3826242" y="1281555"/>
          <a:ext cx="1583598" cy="1077720"/>
        </a:xfrm>
        <a:prstGeom prst="roundRect">
          <a:avLst>
            <a:gd name="adj" fmla="val 1667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Activities </a:t>
          </a:r>
        </a:p>
      </dsp:txBody>
      <dsp:txXfrm>
        <a:off x="3878861" y="1334174"/>
        <a:ext cx="1478360" cy="972482"/>
      </dsp:txXfrm>
    </dsp:sp>
    <dsp:sp modelId="{6D6246B6-1F42-422D-BC35-9A6D26F3E3D8}">
      <dsp:nvSpPr>
        <dsp:cNvPr id="0" name=""/>
        <dsp:cNvSpPr/>
      </dsp:nvSpPr>
      <dsp:spPr>
        <a:xfrm>
          <a:off x="5596835" y="1384878"/>
          <a:ext cx="3842440" cy="87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Curriculum development</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Seminar delivery (in 2 countries)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Program evaluation</a:t>
          </a:r>
        </a:p>
      </dsp:txBody>
      <dsp:txXfrm>
        <a:off x="5596835" y="1384878"/>
        <a:ext cx="3842440" cy="871061"/>
      </dsp:txXfrm>
    </dsp:sp>
    <dsp:sp modelId="{F4898251-564B-4918-ADAA-585F5F627A1D}">
      <dsp:nvSpPr>
        <dsp:cNvPr id="0" name=""/>
        <dsp:cNvSpPr/>
      </dsp:nvSpPr>
      <dsp:spPr>
        <a:xfrm rot="5400000">
          <a:off x="5628267" y="3462686"/>
          <a:ext cx="914614" cy="1041256"/>
        </a:xfrm>
        <a:prstGeom prst="bentUpArrow">
          <a:avLst>
            <a:gd name="adj1" fmla="val 32840"/>
            <a:gd name="adj2" fmla="val 25000"/>
            <a:gd name="adj3" fmla="val 35780"/>
          </a:avLst>
        </a:prstGeom>
        <a:solidFill>
          <a:schemeClr val="accent3">
            <a:tint val="50000"/>
            <a:hueOff val="1303779"/>
            <a:satOff val="66667"/>
            <a:lumOff val="70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13B402-A3F5-4273-85C2-6E8EDFF79AAB}">
      <dsp:nvSpPr>
        <dsp:cNvPr id="0" name=""/>
        <dsp:cNvSpPr/>
      </dsp:nvSpPr>
      <dsp:spPr>
        <a:xfrm>
          <a:off x="5181958" y="2458339"/>
          <a:ext cx="1539672" cy="1077720"/>
        </a:xfrm>
        <a:prstGeom prst="roundRect">
          <a:avLst>
            <a:gd name="adj" fmla="val 1667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Output</a:t>
          </a:r>
        </a:p>
      </dsp:txBody>
      <dsp:txXfrm>
        <a:off x="5234577" y="2510958"/>
        <a:ext cx="1434434" cy="972482"/>
      </dsp:txXfrm>
    </dsp:sp>
    <dsp:sp modelId="{4F2444CA-7B77-40FF-9D27-0DA7140EE7F5}">
      <dsp:nvSpPr>
        <dsp:cNvPr id="0" name=""/>
        <dsp:cNvSpPr/>
      </dsp:nvSpPr>
      <dsp:spPr>
        <a:xfrm>
          <a:off x="6921973" y="2540933"/>
          <a:ext cx="4718770" cy="87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Students exposed to knowledge and skills at this intersection</a:t>
          </a:r>
        </a:p>
        <a:p>
          <a:pPr marL="114300" lvl="1" indent="-114300" algn="l" defTabSz="622300">
            <a:lnSpc>
              <a:spcPct val="90000"/>
            </a:lnSpc>
            <a:spcBef>
              <a:spcPct val="0"/>
            </a:spcBef>
            <a:spcAft>
              <a:spcPct val="15000"/>
            </a:spcAft>
            <a:buChar char="•"/>
          </a:pPr>
          <a:r>
            <a:rPr lang="en-US" sz="1400" kern="1200" dirty="0"/>
            <a:t>Seminar content transformed into teaching modules</a:t>
          </a:r>
        </a:p>
        <a:p>
          <a:pPr marL="114300" lvl="1" indent="-114300" algn="l" defTabSz="622300">
            <a:lnSpc>
              <a:spcPct val="90000"/>
            </a:lnSpc>
            <a:spcBef>
              <a:spcPct val="0"/>
            </a:spcBef>
            <a:spcAft>
              <a:spcPct val="15000"/>
            </a:spcAft>
            <a:buChar char="•"/>
          </a:pPr>
          <a:r>
            <a:rPr lang="en-US" sz="1400" kern="1200" dirty="0"/>
            <a:t>Data on program efficacy</a:t>
          </a:r>
        </a:p>
      </dsp:txBody>
      <dsp:txXfrm>
        <a:off x="6921973" y="2540933"/>
        <a:ext cx="4718770" cy="871061"/>
      </dsp:txXfrm>
    </dsp:sp>
    <dsp:sp modelId="{85CDE62E-1B0F-41CA-82B9-81F35BE2763E}">
      <dsp:nvSpPr>
        <dsp:cNvPr id="0" name=""/>
        <dsp:cNvSpPr/>
      </dsp:nvSpPr>
      <dsp:spPr>
        <a:xfrm rot="5400000">
          <a:off x="6918292" y="4701895"/>
          <a:ext cx="914614" cy="1041256"/>
        </a:xfrm>
        <a:prstGeom prst="bentUpArrow">
          <a:avLst>
            <a:gd name="adj1" fmla="val 32840"/>
            <a:gd name="adj2" fmla="val 25000"/>
            <a:gd name="adj3" fmla="val 35780"/>
          </a:avLst>
        </a:prstGeom>
        <a:solidFill>
          <a:schemeClr val="accent3">
            <a:tint val="50000"/>
            <a:hueOff val="1955669"/>
            <a:satOff val="100000"/>
            <a:lumOff val="105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5AE33B-4977-4A6C-B558-0A54458143FF}">
      <dsp:nvSpPr>
        <dsp:cNvPr id="0" name=""/>
        <dsp:cNvSpPr/>
      </dsp:nvSpPr>
      <dsp:spPr>
        <a:xfrm>
          <a:off x="6616544" y="3711577"/>
          <a:ext cx="1539672" cy="1077720"/>
        </a:xfrm>
        <a:prstGeom prst="roundRect">
          <a:avLst>
            <a:gd name="adj" fmla="val 1667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Outcome</a:t>
          </a:r>
        </a:p>
      </dsp:txBody>
      <dsp:txXfrm>
        <a:off x="6669163" y="3764196"/>
        <a:ext cx="1434434" cy="972482"/>
      </dsp:txXfrm>
    </dsp:sp>
    <dsp:sp modelId="{D5FF0063-E8D6-4BAB-B149-7F090FB8C21A}">
      <dsp:nvSpPr>
        <dsp:cNvPr id="0" name=""/>
        <dsp:cNvSpPr/>
      </dsp:nvSpPr>
      <dsp:spPr>
        <a:xfrm>
          <a:off x="9384936" y="3771760"/>
          <a:ext cx="1119810" cy="871061"/>
        </a:xfrm>
        <a:prstGeom prst="rect">
          <a:avLst/>
        </a:prstGeom>
        <a:noFill/>
        <a:ln>
          <a:noFill/>
        </a:ln>
        <a:effectLst/>
      </dsp:spPr>
      <dsp:style>
        <a:lnRef idx="0">
          <a:scrgbClr r="0" g="0" b="0"/>
        </a:lnRef>
        <a:fillRef idx="0">
          <a:scrgbClr r="0" g="0" b="0"/>
        </a:fillRef>
        <a:effectRef idx="0">
          <a:scrgbClr r="0" g="0" b="0"/>
        </a:effectRef>
        <a:fontRef idx="minor"/>
      </dsp:style>
    </dsp:sp>
    <dsp:sp modelId="{2A7685A5-1EF2-47DF-A507-F248BA0D4609}">
      <dsp:nvSpPr>
        <dsp:cNvPr id="0" name=""/>
        <dsp:cNvSpPr/>
      </dsp:nvSpPr>
      <dsp:spPr>
        <a:xfrm>
          <a:off x="7964065" y="4916679"/>
          <a:ext cx="1539672" cy="1077720"/>
        </a:xfrm>
        <a:prstGeom prst="roundRect">
          <a:avLst>
            <a:gd name="adj" fmla="val 1667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Impact</a:t>
          </a:r>
        </a:p>
      </dsp:txBody>
      <dsp:txXfrm>
        <a:off x="8016684" y="4969298"/>
        <a:ext cx="1434434" cy="972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06594-451D-4275-A6FA-268BAFA553EE}">
      <dsp:nvSpPr>
        <dsp:cNvPr id="0" name=""/>
        <dsp:cNvSpPr/>
      </dsp:nvSpPr>
      <dsp:spPr>
        <a:xfrm>
          <a:off x="5134" y="785169"/>
          <a:ext cx="2626332"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marL="0" lvl="0" indent="0" algn="r" defTabSz="1333500">
            <a:lnSpc>
              <a:spcPct val="90000"/>
            </a:lnSpc>
            <a:spcBef>
              <a:spcPct val="0"/>
            </a:spcBef>
            <a:spcAft>
              <a:spcPct val="35000"/>
            </a:spcAft>
            <a:buNone/>
          </a:pPr>
          <a:endParaRPr lang="en-US" sz="3000" kern="1200" dirty="0"/>
        </a:p>
      </dsp:txBody>
      <dsp:txXfrm>
        <a:off x="5134" y="785169"/>
        <a:ext cx="2626332" cy="594000"/>
      </dsp:txXfrm>
    </dsp:sp>
    <dsp:sp modelId="{C7C7BAC7-7CDE-4833-9671-720FD3B14F81}">
      <dsp:nvSpPr>
        <dsp:cNvPr id="0" name=""/>
        <dsp:cNvSpPr/>
      </dsp:nvSpPr>
      <dsp:spPr>
        <a:xfrm>
          <a:off x="2631467" y="42669"/>
          <a:ext cx="525266" cy="2079000"/>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5B2C36-226A-47B5-87AC-56C09F0CA462}">
      <dsp:nvSpPr>
        <dsp:cNvPr id="0" name=""/>
        <dsp:cNvSpPr/>
      </dsp:nvSpPr>
      <dsp:spPr>
        <a:xfrm>
          <a:off x="3366840" y="42669"/>
          <a:ext cx="7143624" cy="2079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50 high school students</a:t>
          </a:r>
        </a:p>
        <a:p>
          <a:pPr marL="285750" lvl="1" indent="-285750" algn="l" defTabSz="1333500">
            <a:lnSpc>
              <a:spcPct val="90000"/>
            </a:lnSpc>
            <a:spcBef>
              <a:spcPct val="0"/>
            </a:spcBef>
            <a:spcAft>
              <a:spcPct val="15000"/>
            </a:spcAft>
            <a:buChar char="•"/>
          </a:pPr>
          <a:r>
            <a:rPr lang="en-US" sz="3000" kern="1200" dirty="0"/>
            <a:t>5 private Islamic schools in Chicagoland &amp; Milwaukee</a:t>
          </a:r>
        </a:p>
        <a:p>
          <a:pPr marL="285750" lvl="1" indent="-285750" algn="l" defTabSz="1333500">
            <a:lnSpc>
              <a:spcPct val="90000"/>
            </a:lnSpc>
            <a:spcBef>
              <a:spcPct val="0"/>
            </a:spcBef>
            <a:spcAft>
              <a:spcPct val="15000"/>
            </a:spcAft>
            <a:buChar char="•"/>
          </a:pPr>
          <a:r>
            <a:rPr lang="en-US" sz="3000" kern="1200" dirty="0"/>
            <a:t>Aged 16-18</a:t>
          </a:r>
        </a:p>
      </dsp:txBody>
      <dsp:txXfrm>
        <a:off x="3366840" y="42669"/>
        <a:ext cx="7143624" cy="2079000"/>
      </dsp:txXfrm>
    </dsp:sp>
    <dsp:sp modelId="{1342638E-54E0-4797-BFDB-78D27348CC54}">
      <dsp:nvSpPr>
        <dsp:cNvPr id="0" name=""/>
        <dsp:cNvSpPr/>
      </dsp:nvSpPr>
      <dsp:spPr>
        <a:xfrm>
          <a:off x="5134" y="2972169"/>
          <a:ext cx="2626332"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marL="0" lvl="0" indent="0" algn="r" defTabSz="1333500">
            <a:lnSpc>
              <a:spcPct val="90000"/>
            </a:lnSpc>
            <a:spcBef>
              <a:spcPct val="0"/>
            </a:spcBef>
            <a:spcAft>
              <a:spcPct val="35000"/>
            </a:spcAft>
            <a:buNone/>
          </a:pPr>
          <a:endParaRPr lang="en-US" sz="3000" kern="1200" dirty="0"/>
        </a:p>
      </dsp:txBody>
      <dsp:txXfrm>
        <a:off x="5134" y="2972169"/>
        <a:ext cx="2626332" cy="594000"/>
      </dsp:txXfrm>
    </dsp:sp>
    <dsp:sp modelId="{A19D9265-EDEA-45A3-946B-9814E263280A}">
      <dsp:nvSpPr>
        <dsp:cNvPr id="0" name=""/>
        <dsp:cNvSpPr/>
      </dsp:nvSpPr>
      <dsp:spPr>
        <a:xfrm>
          <a:off x="2631467" y="2229669"/>
          <a:ext cx="525266" cy="2079000"/>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773FCB-1AC7-4E96-8578-AD5BBBEBABC9}">
      <dsp:nvSpPr>
        <dsp:cNvPr id="0" name=""/>
        <dsp:cNvSpPr/>
      </dsp:nvSpPr>
      <dsp:spPr>
        <a:xfrm>
          <a:off x="3366840" y="2229669"/>
          <a:ext cx="7143624" cy="2079000"/>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190 pre-university students</a:t>
          </a:r>
        </a:p>
        <a:p>
          <a:pPr marL="285750" lvl="1" indent="-285750" algn="l" defTabSz="1333500">
            <a:lnSpc>
              <a:spcPct val="90000"/>
            </a:lnSpc>
            <a:spcBef>
              <a:spcPct val="0"/>
            </a:spcBef>
            <a:spcAft>
              <a:spcPct val="15000"/>
            </a:spcAft>
            <a:buChar char="•"/>
          </a:pPr>
          <a:r>
            <a:rPr lang="en-US" sz="3000" kern="1200" dirty="0"/>
            <a:t>Centre for Foundation Studies, IIUM Pahang</a:t>
          </a:r>
        </a:p>
        <a:p>
          <a:pPr marL="285750" lvl="1" indent="-285750" algn="l" defTabSz="1333500">
            <a:lnSpc>
              <a:spcPct val="90000"/>
            </a:lnSpc>
            <a:spcBef>
              <a:spcPct val="0"/>
            </a:spcBef>
            <a:spcAft>
              <a:spcPct val="15000"/>
            </a:spcAft>
            <a:buChar char="•"/>
          </a:pPr>
          <a:r>
            <a:rPr lang="en-US" sz="3000" kern="1200" dirty="0"/>
            <a:t>Aged 18-19 </a:t>
          </a:r>
        </a:p>
      </dsp:txBody>
      <dsp:txXfrm>
        <a:off x="3366840" y="2229669"/>
        <a:ext cx="7143624" cy="2079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B1860-E966-4AD2-A024-392C6492AF53}">
      <dsp:nvSpPr>
        <dsp:cNvPr id="0" name=""/>
        <dsp:cNvSpPr/>
      </dsp:nvSpPr>
      <dsp:spPr>
        <a:xfrm>
          <a:off x="2401951" y="16793"/>
          <a:ext cx="1586582" cy="1586582"/>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Quantitative (Survey) = pre &amp; post</a:t>
          </a:r>
        </a:p>
      </dsp:txBody>
      <dsp:txXfrm>
        <a:off x="2634301" y="249143"/>
        <a:ext cx="1121882" cy="1121882"/>
      </dsp:txXfrm>
    </dsp:sp>
    <dsp:sp modelId="{B334F4E2-F512-47C1-9F79-308DCB7BDE6F}">
      <dsp:nvSpPr>
        <dsp:cNvPr id="0" name=""/>
        <dsp:cNvSpPr/>
      </dsp:nvSpPr>
      <dsp:spPr>
        <a:xfrm>
          <a:off x="2735134" y="1715560"/>
          <a:ext cx="920217" cy="920217"/>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857109" y="2067451"/>
        <a:ext cx="676267" cy="216435"/>
      </dsp:txXfrm>
    </dsp:sp>
    <dsp:sp modelId="{6856F769-1FC6-4174-835D-E0670D2BF227}">
      <dsp:nvSpPr>
        <dsp:cNvPr id="0" name=""/>
        <dsp:cNvSpPr/>
      </dsp:nvSpPr>
      <dsp:spPr>
        <a:xfrm>
          <a:off x="2401951" y="2764608"/>
          <a:ext cx="1586582" cy="1586582"/>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Qualitative (Reflective essays)</a:t>
          </a:r>
        </a:p>
      </dsp:txBody>
      <dsp:txXfrm>
        <a:off x="2634301" y="2996958"/>
        <a:ext cx="1121882" cy="1121882"/>
      </dsp:txXfrm>
    </dsp:sp>
    <dsp:sp modelId="{51473085-8AAD-414E-978A-CB07B7A346F8}">
      <dsp:nvSpPr>
        <dsp:cNvPr id="0" name=""/>
        <dsp:cNvSpPr/>
      </dsp:nvSpPr>
      <dsp:spPr>
        <a:xfrm rot="21591412">
          <a:off x="4226522" y="1885681"/>
          <a:ext cx="504537" cy="590208"/>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226522" y="2003912"/>
        <a:ext cx="353176" cy="354124"/>
      </dsp:txXfrm>
    </dsp:sp>
    <dsp:sp modelId="{C22232B1-E7BD-45BC-9555-6D3123F73886}">
      <dsp:nvSpPr>
        <dsp:cNvPr id="0" name=""/>
        <dsp:cNvSpPr/>
      </dsp:nvSpPr>
      <dsp:spPr>
        <a:xfrm>
          <a:off x="4940483" y="589086"/>
          <a:ext cx="3173164" cy="3173164"/>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Integration of data</a:t>
          </a:r>
        </a:p>
      </dsp:txBody>
      <dsp:txXfrm>
        <a:off x="5405182" y="1053785"/>
        <a:ext cx="2243766" cy="22437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9B16E-1E76-4BBA-814F-A70E4D80DA57}">
      <dsp:nvSpPr>
        <dsp:cNvPr id="0" name=""/>
        <dsp:cNvSpPr/>
      </dsp:nvSpPr>
      <dsp:spPr>
        <a:xfrm>
          <a:off x="4012634" y="1538623"/>
          <a:ext cx="3566656" cy="3566656"/>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Outcome variables</a:t>
          </a:r>
        </a:p>
      </dsp:txBody>
      <dsp:txXfrm>
        <a:off x="4534959" y="2060948"/>
        <a:ext cx="2522006" cy="2522006"/>
      </dsp:txXfrm>
    </dsp:sp>
    <dsp:sp modelId="{1A342E45-2F3A-4931-9C09-60CC1970884E}">
      <dsp:nvSpPr>
        <dsp:cNvPr id="0" name=""/>
        <dsp:cNvSpPr/>
      </dsp:nvSpPr>
      <dsp:spPr>
        <a:xfrm>
          <a:off x="4904298" y="110039"/>
          <a:ext cx="1783328" cy="178332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Knowledge</a:t>
          </a:r>
        </a:p>
      </dsp:txBody>
      <dsp:txXfrm>
        <a:off x="5165460" y="371201"/>
        <a:ext cx="1261004" cy="1261004"/>
      </dsp:txXfrm>
    </dsp:sp>
    <dsp:sp modelId="{9334823C-0951-4374-84C3-1C93B136A262}">
      <dsp:nvSpPr>
        <dsp:cNvPr id="0" name=""/>
        <dsp:cNvSpPr/>
      </dsp:nvSpPr>
      <dsp:spPr>
        <a:xfrm>
          <a:off x="7110984" y="1713291"/>
          <a:ext cx="1783328" cy="178332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Interest</a:t>
          </a:r>
        </a:p>
      </dsp:txBody>
      <dsp:txXfrm>
        <a:off x="7372146" y="1974453"/>
        <a:ext cx="1261004" cy="1261004"/>
      </dsp:txXfrm>
    </dsp:sp>
    <dsp:sp modelId="{5AE1CC8C-6C48-410B-B8AB-FF7420F0867B}">
      <dsp:nvSpPr>
        <dsp:cNvPr id="0" name=""/>
        <dsp:cNvSpPr/>
      </dsp:nvSpPr>
      <dsp:spPr>
        <a:xfrm>
          <a:off x="6268105" y="4307406"/>
          <a:ext cx="1783328" cy="178332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Intention</a:t>
          </a:r>
        </a:p>
      </dsp:txBody>
      <dsp:txXfrm>
        <a:off x="6529267" y="4568568"/>
        <a:ext cx="1261004" cy="1261004"/>
      </dsp:txXfrm>
    </dsp:sp>
    <dsp:sp modelId="{C2523DD2-7AFA-4ECE-8A53-F685DB27EBEA}">
      <dsp:nvSpPr>
        <dsp:cNvPr id="0" name=""/>
        <dsp:cNvSpPr/>
      </dsp:nvSpPr>
      <dsp:spPr>
        <a:xfrm>
          <a:off x="3540491" y="4307406"/>
          <a:ext cx="1783328" cy="1783328"/>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Preparedness</a:t>
          </a:r>
        </a:p>
      </dsp:txBody>
      <dsp:txXfrm>
        <a:off x="3801653" y="4568568"/>
        <a:ext cx="1261004" cy="1261004"/>
      </dsp:txXfrm>
    </dsp:sp>
    <dsp:sp modelId="{2CF591ED-07D8-40C9-84B7-CF3A7EB5A9EB}">
      <dsp:nvSpPr>
        <dsp:cNvPr id="0" name=""/>
        <dsp:cNvSpPr/>
      </dsp:nvSpPr>
      <dsp:spPr>
        <a:xfrm>
          <a:off x="2697611" y="1713291"/>
          <a:ext cx="1783328" cy="178332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Belief/View</a:t>
          </a:r>
        </a:p>
      </dsp:txBody>
      <dsp:txXfrm>
        <a:off x="2958773" y="1974453"/>
        <a:ext cx="1261004" cy="12610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318CB-6333-405D-B7B5-50966712A7C0}">
      <dsp:nvSpPr>
        <dsp:cNvPr id="0" name=""/>
        <dsp:cNvSpPr/>
      </dsp:nvSpPr>
      <dsp:spPr>
        <a:xfrm>
          <a:off x="4101099" y="1856"/>
          <a:ext cx="6106255" cy="1005169"/>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30 questions – 5 Qs from each seminar</a:t>
          </a:r>
        </a:p>
        <a:p>
          <a:pPr marL="171450" lvl="1" indent="-171450" algn="l" defTabSz="711200">
            <a:lnSpc>
              <a:spcPct val="90000"/>
            </a:lnSpc>
            <a:spcBef>
              <a:spcPct val="0"/>
            </a:spcBef>
            <a:spcAft>
              <a:spcPct val="15000"/>
            </a:spcAft>
            <a:buChar char="•"/>
          </a:pPr>
          <a:r>
            <a:rPr lang="en-US" sz="1600" kern="1200" dirty="0"/>
            <a:t>True/False &amp; Multiple Choice – 1 point if correct, 0 otherwise</a:t>
          </a:r>
        </a:p>
      </dsp:txBody>
      <dsp:txXfrm>
        <a:off x="4101099" y="127502"/>
        <a:ext cx="5729317" cy="753877"/>
      </dsp:txXfrm>
    </dsp:sp>
    <dsp:sp modelId="{69AB6B75-D982-43B3-A451-9D34A0E5C3AB}">
      <dsp:nvSpPr>
        <dsp:cNvPr id="0" name=""/>
        <dsp:cNvSpPr/>
      </dsp:nvSpPr>
      <dsp:spPr>
        <a:xfrm>
          <a:off x="12969" y="0"/>
          <a:ext cx="4088130" cy="1005169"/>
        </a:xfrm>
        <a:prstGeom prst="roundRect">
          <a:avLst/>
        </a:prstGeom>
        <a:solidFill>
          <a:schemeClr val="l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Knowledge</a:t>
          </a:r>
        </a:p>
      </dsp:txBody>
      <dsp:txXfrm>
        <a:off x="62037" y="49068"/>
        <a:ext cx="3989994" cy="907033"/>
      </dsp:txXfrm>
    </dsp:sp>
    <dsp:sp modelId="{DE4106DC-037F-4449-B1A3-4FB4BB0ADB3B}">
      <dsp:nvSpPr>
        <dsp:cNvPr id="0" name=""/>
        <dsp:cNvSpPr/>
      </dsp:nvSpPr>
      <dsp:spPr>
        <a:xfrm>
          <a:off x="4088130" y="1107543"/>
          <a:ext cx="6132195" cy="1005169"/>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11 statements in specific topics</a:t>
          </a:r>
        </a:p>
        <a:p>
          <a:pPr marL="171450" lvl="1" indent="-171450" algn="l" defTabSz="711200">
            <a:lnSpc>
              <a:spcPct val="90000"/>
            </a:lnSpc>
            <a:spcBef>
              <a:spcPct val="0"/>
            </a:spcBef>
            <a:spcAft>
              <a:spcPct val="15000"/>
            </a:spcAft>
            <a:buChar char="•"/>
          </a:pPr>
          <a:r>
            <a:rPr lang="en-US" sz="1600" kern="1200" dirty="0"/>
            <a:t>3 statements on keenness to learn more &amp; pursue opportunities at this intersection</a:t>
          </a:r>
        </a:p>
      </dsp:txBody>
      <dsp:txXfrm>
        <a:off x="4088130" y="1233189"/>
        <a:ext cx="5755257" cy="753877"/>
      </dsp:txXfrm>
    </dsp:sp>
    <dsp:sp modelId="{181AEBFD-235D-437D-A4CF-A46307D8717F}">
      <dsp:nvSpPr>
        <dsp:cNvPr id="0" name=""/>
        <dsp:cNvSpPr/>
      </dsp:nvSpPr>
      <dsp:spPr>
        <a:xfrm>
          <a:off x="0" y="1107543"/>
          <a:ext cx="4088130" cy="1005169"/>
        </a:xfrm>
        <a:prstGeom prst="roundRect">
          <a:avLst/>
        </a:prstGeom>
        <a:solidFill>
          <a:schemeClr val="l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Interest</a:t>
          </a:r>
        </a:p>
      </dsp:txBody>
      <dsp:txXfrm>
        <a:off x="49068" y="1156611"/>
        <a:ext cx="3989994" cy="907033"/>
      </dsp:txXfrm>
    </dsp:sp>
    <dsp:sp modelId="{0E44C850-26C7-4C81-8C27-92AFD35C878E}">
      <dsp:nvSpPr>
        <dsp:cNvPr id="0" name=""/>
        <dsp:cNvSpPr/>
      </dsp:nvSpPr>
      <dsp:spPr>
        <a:xfrm>
          <a:off x="4088130" y="2213230"/>
          <a:ext cx="6132195" cy="1005169"/>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4 statements that assess readiness to learn more, engage in, and pursue further opportunities at this intersection.</a:t>
          </a:r>
        </a:p>
      </dsp:txBody>
      <dsp:txXfrm>
        <a:off x="4088130" y="2338876"/>
        <a:ext cx="5755257" cy="753877"/>
      </dsp:txXfrm>
    </dsp:sp>
    <dsp:sp modelId="{FF1B80EF-22E0-4D20-9904-05E6D06C34B6}">
      <dsp:nvSpPr>
        <dsp:cNvPr id="0" name=""/>
        <dsp:cNvSpPr/>
      </dsp:nvSpPr>
      <dsp:spPr>
        <a:xfrm>
          <a:off x="0" y="2213230"/>
          <a:ext cx="4088130" cy="1005169"/>
        </a:xfrm>
        <a:prstGeom prst="roundRect">
          <a:avLst/>
        </a:prstGeom>
        <a:solidFill>
          <a:schemeClr val="l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Preparedness</a:t>
          </a:r>
        </a:p>
      </dsp:txBody>
      <dsp:txXfrm>
        <a:off x="49068" y="2262298"/>
        <a:ext cx="3989994" cy="907033"/>
      </dsp:txXfrm>
    </dsp:sp>
    <dsp:sp modelId="{2B194098-ACDC-46CA-9C4C-78FBB139FB48}">
      <dsp:nvSpPr>
        <dsp:cNvPr id="0" name=""/>
        <dsp:cNvSpPr/>
      </dsp:nvSpPr>
      <dsp:spPr>
        <a:xfrm>
          <a:off x="4088130" y="3318917"/>
          <a:ext cx="6132195" cy="1005169"/>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6 statements that gauge students’ desire to take action to pursue advanced learning and further opportunities at this intersection. </a:t>
          </a:r>
        </a:p>
      </dsp:txBody>
      <dsp:txXfrm>
        <a:off x="4088130" y="3444563"/>
        <a:ext cx="5755257" cy="753877"/>
      </dsp:txXfrm>
    </dsp:sp>
    <dsp:sp modelId="{71B22520-219B-4C52-A0A4-0B8A7DC41964}">
      <dsp:nvSpPr>
        <dsp:cNvPr id="0" name=""/>
        <dsp:cNvSpPr/>
      </dsp:nvSpPr>
      <dsp:spPr>
        <a:xfrm>
          <a:off x="0" y="3318917"/>
          <a:ext cx="4088130" cy="1005169"/>
        </a:xfrm>
        <a:prstGeom prst="roundRect">
          <a:avLst/>
        </a:prstGeom>
        <a:solidFill>
          <a:schemeClr val="l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Intention</a:t>
          </a:r>
        </a:p>
      </dsp:txBody>
      <dsp:txXfrm>
        <a:off x="49068" y="3367985"/>
        <a:ext cx="3989994" cy="907033"/>
      </dsp:txXfrm>
    </dsp:sp>
    <dsp:sp modelId="{441E2251-D86C-4BFC-A400-03B3FCB9862F}">
      <dsp:nvSpPr>
        <dsp:cNvPr id="0" name=""/>
        <dsp:cNvSpPr/>
      </dsp:nvSpPr>
      <dsp:spPr>
        <a:xfrm>
          <a:off x="4088130" y="4424604"/>
          <a:ext cx="6132195" cy="1005169"/>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10 statements that assess students’ view on the compatibility of bioscience &amp; religion (Islam)</a:t>
          </a:r>
        </a:p>
        <a:p>
          <a:pPr marL="171450" lvl="1" indent="-171450" algn="l" defTabSz="711200">
            <a:lnSpc>
              <a:spcPct val="90000"/>
            </a:lnSpc>
            <a:spcBef>
              <a:spcPct val="0"/>
            </a:spcBef>
            <a:spcAft>
              <a:spcPct val="15000"/>
            </a:spcAft>
            <a:buChar char="•"/>
          </a:pPr>
          <a:r>
            <a:rPr lang="en-US" sz="1600" kern="1200" dirty="0"/>
            <a:t>Higher score = more compatible </a:t>
          </a:r>
        </a:p>
      </dsp:txBody>
      <dsp:txXfrm>
        <a:off x="4088130" y="4550250"/>
        <a:ext cx="5755257" cy="753877"/>
      </dsp:txXfrm>
    </dsp:sp>
    <dsp:sp modelId="{E1DD3731-BF5C-429A-9BA4-39E6777B2496}">
      <dsp:nvSpPr>
        <dsp:cNvPr id="0" name=""/>
        <dsp:cNvSpPr/>
      </dsp:nvSpPr>
      <dsp:spPr>
        <a:xfrm>
          <a:off x="0" y="4424604"/>
          <a:ext cx="4088130" cy="1005169"/>
        </a:xfrm>
        <a:prstGeom prst="roundRect">
          <a:avLst/>
        </a:prstGeom>
        <a:solidFill>
          <a:schemeClr val="l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Belief</a:t>
          </a:r>
        </a:p>
      </dsp:txBody>
      <dsp:txXfrm>
        <a:off x="49068" y="4473672"/>
        <a:ext cx="3989994" cy="9070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C44B4-25BD-47A8-B5E6-ECB46AE172F0}">
      <dsp:nvSpPr>
        <dsp:cNvPr id="0" name=""/>
        <dsp:cNvSpPr/>
      </dsp:nvSpPr>
      <dsp:spPr>
        <a:xfrm>
          <a:off x="2462026" y="1178"/>
          <a:ext cx="2485132" cy="12425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Factual</a:t>
          </a:r>
        </a:p>
      </dsp:txBody>
      <dsp:txXfrm>
        <a:off x="2498420" y="37572"/>
        <a:ext cx="2412344" cy="1169778"/>
      </dsp:txXfrm>
    </dsp:sp>
    <dsp:sp modelId="{46A65898-A2B6-4A77-B4FA-F9D4098AE95F}">
      <dsp:nvSpPr>
        <dsp:cNvPr id="0" name=""/>
        <dsp:cNvSpPr/>
      </dsp:nvSpPr>
      <dsp:spPr>
        <a:xfrm>
          <a:off x="2710539"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2EA345-34C7-482B-A557-8346ECE667C4}">
      <dsp:nvSpPr>
        <dsp:cNvPr id="0" name=""/>
        <dsp:cNvSpPr/>
      </dsp:nvSpPr>
      <dsp:spPr>
        <a:xfrm>
          <a:off x="2959052" y="1554385"/>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Essential terminologies, basic information </a:t>
          </a:r>
        </a:p>
      </dsp:txBody>
      <dsp:txXfrm>
        <a:off x="2995446" y="1590779"/>
        <a:ext cx="1915317" cy="1169778"/>
      </dsp:txXfrm>
    </dsp:sp>
    <dsp:sp modelId="{F9D0B2CE-D4CF-4578-A319-5AB662475950}">
      <dsp:nvSpPr>
        <dsp:cNvPr id="0" name=""/>
        <dsp:cNvSpPr/>
      </dsp:nvSpPr>
      <dsp:spPr>
        <a:xfrm>
          <a:off x="2710539" y="1243744"/>
          <a:ext cx="248513" cy="2485132"/>
        </a:xfrm>
        <a:custGeom>
          <a:avLst/>
          <a:gdLst/>
          <a:ahLst/>
          <a:cxnLst/>
          <a:rect l="0" t="0" r="0" b="0"/>
          <a:pathLst>
            <a:path>
              <a:moveTo>
                <a:pt x="0" y="0"/>
              </a:moveTo>
              <a:lnTo>
                <a:pt x="0" y="2485132"/>
              </a:lnTo>
              <a:lnTo>
                <a:pt x="248513" y="248513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455273-D4CC-484C-9E28-FA309C1A8729}">
      <dsp:nvSpPr>
        <dsp:cNvPr id="0" name=""/>
        <dsp:cNvSpPr/>
      </dsp:nvSpPr>
      <dsp:spPr>
        <a:xfrm>
          <a:off x="2959052" y="3107593"/>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Documented social phenomena, Qur’anic verses</a:t>
          </a:r>
        </a:p>
      </dsp:txBody>
      <dsp:txXfrm>
        <a:off x="2995446" y="3143987"/>
        <a:ext cx="1915317" cy="1169778"/>
      </dsp:txXfrm>
    </dsp:sp>
    <dsp:sp modelId="{F57601F8-F0F4-4913-BC27-1C82C1BF8EBA}">
      <dsp:nvSpPr>
        <dsp:cNvPr id="0" name=""/>
        <dsp:cNvSpPr/>
      </dsp:nvSpPr>
      <dsp:spPr>
        <a:xfrm>
          <a:off x="5568441" y="1178"/>
          <a:ext cx="2485132" cy="1242566"/>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Conceptual</a:t>
          </a:r>
        </a:p>
      </dsp:txBody>
      <dsp:txXfrm>
        <a:off x="5604835" y="37572"/>
        <a:ext cx="2412344" cy="1169778"/>
      </dsp:txXfrm>
    </dsp:sp>
    <dsp:sp modelId="{5847444F-7C2F-457F-9F18-1D54E3C9D6C8}">
      <dsp:nvSpPr>
        <dsp:cNvPr id="0" name=""/>
        <dsp:cNvSpPr/>
      </dsp:nvSpPr>
      <dsp:spPr>
        <a:xfrm>
          <a:off x="5816954"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38D403-B2A3-41C2-B42E-FF96319A0D24}">
      <dsp:nvSpPr>
        <dsp:cNvPr id="0" name=""/>
        <dsp:cNvSpPr/>
      </dsp:nvSpPr>
      <dsp:spPr>
        <a:xfrm>
          <a:off x="6065467" y="1554385"/>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Classification of knowledge sources, propositions/truth claims</a:t>
          </a:r>
        </a:p>
      </dsp:txBody>
      <dsp:txXfrm>
        <a:off x="6101861" y="1590779"/>
        <a:ext cx="1915317" cy="1169778"/>
      </dsp:txXfrm>
    </dsp:sp>
    <dsp:sp modelId="{E3B9F601-DCC9-4EDB-BC43-93AF4E0F6CA5}">
      <dsp:nvSpPr>
        <dsp:cNvPr id="0" name=""/>
        <dsp:cNvSpPr/>
      </dsp:nvSpPr>
      <dsp:spPr>
        <a:xfrm>
          <a:off x="5816954" y="1243744"/>
          <a:ext cx="248513" cy="2485132"/>
        </a:xfrm>
        <a:custGeom>
          <a:avLst/>
          <a:gdLst/>
          <a:ahLst/>
          <a:cxnLst/>
          <a:rect l="0" t="0" r="0" b="0"/>
          <a:pathLst>
            <a:path>
              <a:moveTo>
                <a:pt x="0" y="0"/>
              </a:moveTo>
              <a:lnTo>
                <a:pt x="0" y="2485132"/>
              </a:lnTo>
              <a:lnTo>
                <a:pt x="248513" y="248513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08DF61-4DD8-4276-A9C6-DDADA9A00D33}">
      <dsp:nvSpPr>
        <dsp:cNvPr id="0" name=""/>
        <dsp:cNvSpPr/>
      </dsp:nvSpPr>
      <dsp:spPr>
        <a:xfrm>
          <a:off x="6065467" y="3107593"/>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Differences between Islamic &amp; naturalistic epistemology, evidence analysis</a:t>
          </a:r>
        </a:p>
      </dsp:txBody>
      <dsp:txXfrm>
        <a:off x="6101861" y="3143987"/>
        <a:ext cx="1915317" cy="11697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AB366-AAB6-4B6F-9B5E-C3CE17292774}">
      <dsp:nvSpPr>
        <dsp:cNvPr id="0" name=""/>
        <dsp:cNvSpPr/>
      </dsp:nvSpPr>
      <dsp:spPr>
        <a:xfrm>
          <a:off x="0" y="433062"/>
          <a:ext cx="2777232" cy="166633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Additional incentives – beyond original learning outcomes</a:t>
          </a:r>
        </a:p>
      </dsp:txBody>
      <dsp:txXfrm>
        <a:off x="0" y="433062"/>
        <a:ext cx="2777232" cy="1666339"/>
      </dsp:txXfrm>
    </dsp:sp>
    <dsp:sp modelId="{626ECBE7-F190-47F3-B3AD-636151A2D6E5}">
      <dsp:nvSpPr>
        <dsp:cNvPr id="0" name=""/>
        <dsp:cNvSpPr/>
      </dsp:nvSpPr>
      <dsp:spPr>
        <a:xfrm>
          <a:off x="3054956" y="414016"/>
          <a:ext cx="2777232" cy="166633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Student perception of Islam &amp; science relationship becomes more nuanced and critical</a:t>
          </a:r>
        </a:p>
      </dsp:txBody>
      <dsp:txXfrm>
        <a:off x="3054956" y="414016"/>
        <a:ext cx="2777232" cy="1666339"/>
      </dsp:txXfrm>
    </dsp:sp>
    <dsp:sp modelId="{E4633D11-CA15-4A23-937F-264C45F5E71E}">
      <dsp:nvSpPr>
        <dsp:cNvPr id="0" name=""/>
        <dsp:cNvSpPr/>
      </dsp:nvSpPr>
      <dsp:spPr>
        <a:xfrm>
          <a:off x="6109912" y="414016"/>
          <a:ext cx="2777232" cy="166633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The epistemological framework helps in systematic thinking &amp; problem-solving</a:t>
          </a:r>
        </a:p>
      </dsp:txBody>
      <dsp:txXfrm>
        <a:off x="6109912" y="414016"/>
        <a:ext cx="2777232" cy="1666339"/>
      </dsp:txXfrm>
    </dsp:sp>
    <dsp:sp modelId="{7375E601-DFA6-4E9D-8254-03F4AD6E1DA6}">
      <dsp:nvSpPr>
        <dsp:cNvPr id="0" name=""/>
        <dsp:cNvSpPr/>
      </dsp:nvSpPr>
      <dsp:spPr>
        <a:xfrm>
          <a:off x="1527478" y="2358079"/>
          <a:ext cx="2777232" cy="166633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Notions of conflict: A result of seminar make-up &amp; choice of emphasis</a:t>
          </a:r>
        </a:p>
      </dsp:txBody>
      <dsp:txXfrm>
        <a:off x="1527478" y="2358079"/>
        <a:ext cx="2777232" cy="1666339"/>
      </dsp:txXfrm>
    </dsp:sp>
    <dsp:sp modelId="{08492477-4AED-4D4A-83D2-6D535F95AA10}">
      <dsp:nvSpPr>
        <dsp:cNvPr id="0" name=""/>
        <dsp:cNvSpPr/>
      </dsp:nvSpPr>
      <dsp:spPr>
        <a:xfrm>
          <a:off x="4637062" y="2408803"/>
          <a:ext cx="2777232" cy="166633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Connection to career motivation &amp; Islamic values </a:t>
          </a:r>
          <a:r>
            <a:rPr lang="en-US" sz="2100" kern="1200" dirty="0">
              <a:sym typeface="Wingdings" panose="05000000000000000000" pitchFamily="2" charset="2"/>
            </a:rPr>
            <a:t> stable professional identity</a:t>
          </a:r>
          <a:endParaRPr lang="en-US" sz="2100" kern="1200" dirty="0"/>
        </a:p>
      </dsp:txBody>
      <dsp:txXfrm>
        <a:off x="4637062" y="2408803"/>
        <a:ext cx="2777232" cy="166633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BC4AE8B9-7D99-4D84-816D-4B3C574856CE}" type="datetimeFigureOut">
              <a:rPr lang="en-US" smtClean="0"/>
              <a:t>11/28/2024</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B57BAAEB-E5A1-4385-92CC-9715880716C5}" type="slidenum">
              <a:rPr lang="en-US" smtClean="0"/>
              <a:t>‹#›</a:t>
            </a:fld>
            <a:endParaRPr lang="en-US"/>
          </a:p>
        </p:txBody>
      </p:sp>
    </p:spTree>
    <p:extLst>
      <p:ext uri="{BB962C8B-B14F-4D97-AF65-F5344CB8AC3E}">
        <p14:creationId xmlns:p14="http://schemas.microsoft.com/office/powerpoint/2010/main" val="3047531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67B3147-D917-454C-96C7-4D093B9F087C}" type="datetimeFigureOut">
              <a:rPr lang="en-US" smtClean="0"/>
              <a:t>11/28/2024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198AEC8-CF06-4E89-8C32-E5EA61E44615}" type="slidenum">
              <a:rPr lang="en-US" smtClean="0"/>
              <a:t>‹#›</a:t>
            </a:fld>
            <a:endParaRPr lang="en-US"/>
          </a:p>
        </p:txBody>
      </p:sp>
    </p:spTree>
    <p:extLst>
      <p:ext uri="{BB962C8B-B14F-4D97-AF65-F5344CB8AC3E}">
        <p14:creationId xmlns:p14="http://schemas.microsoft.com/office/powerpoint/2010/main" val="106677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1. Intentionality matters -- when teaching bioethics or areas to cross-over theology and science, one needs clarity on what is being taught and why.  Our team spent months clarifying and creating detailed lesson plans, selecting topics, and most importantly establishing an epistemology based framework that we found most effective to convey knowledge about theology, science and their intersection.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2. We did not seek to always provide students clear-cut answers, but rather a framework of epistemology from which students could assess evidence from all realms of knowledge while appreciating the standards of evidence may differ or be prioritized differently (e.g. empirical evidence for science, revelational evidence for </a:t>
            </a:r>
            <a:r>
              <a:rPr lang="en-US" sz="1800" dirty="0" err="1">
                <a:effectLst/>
                <a:latin typeface="Calibri" panose="020F0502020204030204" pitchFamily="34" charset="0"/>
                <a:ea typeface="Times New Roman" panose="02020603050405020304" pitchFamily="18" charset="0"/>
              </a:rPr>
              <a:t>wahy</a:t>
            </a:r>
            <a:r>
              <a:rPr lang="en-US" sz="1800" dirty="0">
                <a:effectLst/>
                <a:latin typeface="Calibri" panose="020F0502020204030204" pitchFamily="34"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3. Teachers must spend time to appreciate the world-view in which their students live.  We observed some clear differences in the nature of questions and approach between Muslim students living and raised in Chicago compared to students raised in Malaysia.  Would add discussion points based on the actual data we acquired, but my very subjective observation was the Malaysian students found it easier to dismiss scientific discoveries/challenges in favor of revelation and held a more 'Islam-centric' worldview while US students were searching for a way to navigate between them and had a more 'Pragmatic' world view.</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4. Certainty and uncertainty were very useful concepts that played well for both discussions of empirical evidence and revelation evidence.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5. Students are more adaptable than teachers may assume and are willing to engage in abstract discussions even when teachers may be more uncomfortable </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198AEC8-CF06-4E89-8C32-E5EA61E44615}" type="slidenum">
              <a:rPr lang="en-US" smtClean="0"/>
              <a:t>38</a:t>
            </a:fld>
            <a:endParaRPr lang="en-US"/>
          </a:p>
        </p:txBody>
      </p:sp>
    </p:spTree>
    <p:extLst>
      <p:ext uri="{BB962C8B-B14F-4D97-AF65-F5344CB8AC3E}">
        <p14:creationId xmlns:p14="http://schemas.microsoft.com/office/powerpoint/2010/main" val="987177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9DDAF-487E-1A42-B734-1153C0E1719B}"/>
              </a:ext>
            </a:extLst>
          </p:cNvPr>
          <p:cNvSpPr>
            <a:spLocks noGrp="1"/>
          </p:cNvSpPr>
          <p:nvPr>
            <p:ph type="ctrTitle" hasCustomPrompt="1"/>
          </p:nvPr>
        </p:nvSpPr>
        <p:spPr>
          <a:xfrm>
            <a:off x="1524000" y="2024232"/>
            <a:ext cx="9144000" cy="2387600"/>
          </a:xfrm>
        </p:spPr>
        <p:txBody>
          <a:bodyPr anchor="b"/>
          <a:lstStyle>
            <a:lvl1pPr algn="ctr">
              <a:defRPr sz="6000">
                <a:solidFill>
                  <a:srgbClr val="44A2A5"/>
                </a:solidFill>
              </a:defRPr>
            </a:lvl1pPr>
          </a:lstStyle>
          <a:p>
            <a:r>
              <a:rPr lang="nl-NL" dirty="0" err="1"/>
              <a:t>Title</a:t>
            </a:r>
            <a:endParaRPr lang="nl-NL" dirty="0"/>
          </a:p>
        </p:txBody>
      </p:sp>
      <p:sp>
        <p:nvSpPr>
          <p:cNvPr id="3" name="Ondertitel 2">
            <a:extLst>
              <a:ext uri="{FF2B5EF4-FFF2-40B4-BE49-F238E27FC236}">
                <a16:creationId xmlns:a16="http://schemas.microsoft.com/office/drawing/2014/main" id="{16D10560-4CA4-0040-BA72-39414786B375}"/>
              </a:ext>
            </a:extLst>
          </p:cNvPr>
          <p:cNvSpPr>
            <a:spLocks noGrp="1"/>
          </p:cNvSpPr>
          <p:nvPr>
            <p:ph type="subTitle" idx="1" hasCustomPrompt="1"/>
          </p:nvPr>
        </p:nvSpPr>
        <p:spPr>
          <a:xfrm>
            <a:off x="1524000" y="4425829"/>
            <a:ext cx="9144000" cy="1655762"/>
          </a:xfrm>
        </p:spPr>
        <p:txBody>
          <a:bodyPr/>
          <a:lstStyle>
            <a:lvl1pPr marL="0" indent="0" algn="ctr">
              <a:buNone/>
              <a:defRPr sz="2400">
                <a:solidFill>
                  <a:schemeClr val="bg1">
                    <a:lumMod val="50000"/>
                  </a:schemeClr>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Author(s)</a:t>
            </a:r>
          </a:p>
        </p:txBody>
      </p:sp>
      <p:pic>
        <p:nvPicPr>
          <p:cNvPr id="9" name="Picture 80">
            <a:extLst>
              <a:ext uri="{FF2B5EF4-FFF2-40B4-BE49-F238E27FC236}">
                <a16:creationId xmlns:a16="http://schemas.microsoft.com/office/drawing/2014/main" id="{0CF74B45-FCDE-7943-B249-26A15F994A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83090" y="731070"/>
            <a:ext cx="2174465" cy="2174465"/>
          </a:xfrm>
          <a:prstGeom prst="ellipse">
            <a:avLst/>
          </a:prstGeom>
        </p:spPr>
      </p:pic>
      <p:sp>
        <p:nvSpPr>
          <p:cNvPr id="11" name="Tijdelijke aanduiding voor tekst 2">
            <a:extLst>
              <a:ext uri="{FF2B5EF4-FFF2-40B4-BE49-F238E27FC236}">
                <a16:creationId xmlns:a16="http://schemas.microsoft.com/office/drawing/2014/main" id="{875F9035-BD61-284F-8C02-97AB746A45E4}"/>
              </a:ext>
            </a:extLst>
          </p:cNvPr>
          <p:cNvSpPr>
            <a:spLocks noGrp="1"/>
          </p:cNvSpPr>
          <p:nvPr>
            <p:ph type="body" idx="20" hasCustomPrompt="1"/>
          </p:nvPr>
        </p:nvSpPr>
        <p:spPr>
          <a:xfrm>
            <a:off x="9351700" y="6208939"/>
            <a:ext cx="1591582" cy="441372"/>
          </a:xfrm>
        </p:spPr>
        <p:txBody>
          <a:bodyPr>
            <a:noAutofit/>
          </a:bodyPr>
          <a:lstStyle>
            <a:lvl1pPr marL="0" indent="0" algn="ctr">
              <a:buNone/>
              <a:defRPr sz="2800" b="0">
                <a:solidFill>
                  <a:srgbClr val="76767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@twitter</a:t>
            </a:r>
          </a:p>
        </p:txBody>
      </p:sp>
      <p:grpSp>
        <p:nvGrpSpPr>
          <p:cNvPr id="16" name="Groep 15">
            <a:extLst>
              <a:ext uri="{FF2B5EF4-FFF2-40B4-BE49-F238E27FC236}">
                <a16:creationId xmlns:a16="http://schemas.microsoft.com/office/drawing/2014/main" id="{ACEC097B-FF72-1347-B493-D6E6EED685DD}"/>
              </a:ext>
            </a:extLst>
          </p:cNvPr>
          <p:cNvGrpSpPr/>
          <p:nvPr userDrawn="1"/>
        </p:nvGrpSpPr>
        <p:grpSpPr>
          <a:xfrm>
            <a:off x="8789809" y="6168015"/>
            <a:ext cx="561891" cy="523220"/>
            <a:chOff x="778389" y="2833344"/>
            <a:chExt cx="1235904" cy="1273857"/>
          </a:xfrm>
        </p:grpSpPr>
        <p:sp>
          <p:nvSpPr>
            <p:cNvPr id="17" name="Oval 45">
              <a:extLst>
                <a:ext uri="{FF2B5EF4-FFF2-40B4-BE49-F238E27FC236}">
                  <a16:creationId xmlns:a16="http://schemas.microsoft.com/office/drawing/2014/main" id="{42D86E1B-C95F-3849-B4FC-15B4F38077F1}"/>
                </a:ext>
              </a:extLst>
            </p:cNvPr>
            <p:cNvSpPr/>
            <p:nvPr userDrawn="1"/>
          </p:nvSpPr>
          <p:spPr>
            <a:xfrm>
              <a:off x="778389" y="2833344"/>
              <a:ext cx="1235904" cy="1273857"/>
            </a:xfrm>
            <a:prstGeom prst="ellipse">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6">
              <a:extLst>
                <a:ext uri="{FF2B5EF4-FFF2-40B4-BE49-F238E27FC236}">
                  <a16:creationId xmlns:a16="http://schemas.microsoft.com/office/drawing/2014/main" id="{AB0CA3F0-9755-FE41-8C63-88DDF47D38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2750" y="3080236"/>
              <a:ext cx="798737" cy="792202"/>
            </a:xfrm>
            <a:prstGeom prst="rect">
              <a:avLst/>
            </a:prstGeom>
          </p:spPr>
        </p:pic>
      </p:grpSp>
    </p:spTree>
    <p:extLst>
      <p:ext uri="{BB962C8B-B14F-4D97-AF65-F5344CB8AC3E}">
        <p14:creationId xmlns:p14="http://schemas.microsoft.com/office/powerpoint/2010/main" val="209194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56296-A10F-514C-96E1-92E8F1D002D8}"/>
              </a:ext>
            </a:extLst>
          </p:cNvPr>
          <p:cNvSpPr>
            <a:spLocks noGrp="1"/>
          </p:cNvSpPr>
          <p:nvPr>
            <p:ph type="title" hasCustomPrompt="1"/>
          </p:nvPr>
        </p:nvSpPr>
        <p:spPr>
          <a:xfrm>
            <a:off x="839788" y="457200"/>
            <a:ext cx="3932237" cy="1600200"/>
          </a:xfrm>
        </p:spPr>
        <p:txBody>
          <a:bodyPr anchor="b"/>
          <a:lstStyle>
            <a:lvl1pPr>
              <a:defRPr sz="3200">
                <a:solidFill>
                  <a:srgbClr val="800000"/>
                </a:solidFill>
              </a:defRPr>
            </a:lvl1pPr>
          </a:lstStyle>
          <a:p>
            <a:r>
              <a:rPr lang="nl-NL" dirty="0" err="1"/>
              <a:t>Title</a:t>
            </a:r>
            <a:endParaRPr lang="nl-NL" dirty="0"/>
          </a:p>
        </p:txBody>
      </p:sp>
      <p:sp>
        <p:nvSpPr>
          <p:cNvPr id="3" name="Tijdelijke aanduiding voor afbeelding 2">
            <a:extLst>
              <a:ext uri="{FF2B5EF4-FFF2-40B4-BE49-F238E27FC236}">
                <a16:creationId xmlns:a16="http://schemas.microsoft.com/office/drawing/2014/main" id="{430030FB-BF52-F149-9473-23CCF100D5EC}"/>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Image</a:t>
            </a:r>
          </a:p>
        </p:txBody>
      </p:sp>
      <p:sp>
        <p:nvSpPr>
          <p:cNvPr id="4" name="Tijdelijke aanduiding voor tekst 3">
            <a:extLst>
              <a:ext uri="{FF2B5EF4-FFF2-40B4-BE49-F238E27FC236}">
                <a16:creationId xmlns:a16="http://schemas.microsoft.com/office/drawing/2014/main" id="{8F5DA6EC-FBCD-AF40-A420-9BD83E014DF6}"/>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Text</a:t>
            </a:r>
            <a:endParaRPr lang="nl-NL" dirty="0"/>
          </a:p>
        </p:txBody>
      </p:sp>
      <p:sp>
        <p:nvSpPr>
          <p:cNvPr id="5" name="Freeform: Shape 51">
            <a:extLst>
              <a:ext uri="{FF2B5EF4-FFF2-40B4-BE49-F238E27FC236}">
                <a16:creationId xmlns:a16="http://schemas.microsoft.com/office/drawing/2014/main" id="{D1AD9456-B939-CA4F-B0D0-6242AD84A0C2}"/>
              </a:ext>
            </a:extLst>
          </p:cNvPr>
          <p:cNvSpPr/>
          <p:nvPr userDrawn="1"/>
        </p:nvSpPr>
        <p:spPr>
          <a:xfrm>
            <a:off x="11023600" y="22485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tekst 2">
            <a:extLst>
              <a:ext uri="{FF2B5EF4-FFF2-40B4-BE49-F238E27FC236}">
                <a16:creationId xmlns:a16="http://schemas.microsoft.com/office/drawing/2014/main" id="{7C3E2443-0035-B84D-A97D-D148E1B29080}"/>
              </a:ext>
            </a:extLst>
          </p:cNvPr>
          <p:cNvSpPr>
            <a:spLocks noGrp="1"/>
          </p:cNvSpPr>
          <p:nvPr>
            <p:ph type="body" idx="15" hasCustomPrompt="1"/>
          </p:nvPr>
        </p:nvSpPr>
        <p:spPr>
          <a:xfrm rot="16200000">
            <a:off x="11068777" y="3140700"/>
            <a:ext cx="1591582" cy="576600"/>
          </a:xfrm>
        </p:spPr>
        <p:txBody>
          <a:bodyPr>
            <a:noAutofit/>
          </a:bodyPr>
          <a:lstStyle>
            <a:lvl1pPr marL="0" indent="0" algn="ctr">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Tree>
    <p:extLst>
      <p:ext uri="{BB962C8B-B14F-4D97-AF65-F5344CB8AC3E}">
        <p14:creationId xmlns:p14="http://schemas.microsoft.com/office/powerpoint/2010/main" val="395874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DD29D-DF6E-3045-9A1E-443C2D6CC6E2}"/>
              </a:ext>
            </a:extLst>
          </p:cNvPr>
          <p:cNvSpPr>
            <a:spLocks noGrp="1"/>
          </p:cNvSpPr>
          <p:nvPr>
            <p:ph type="title" hasCustomPrompt="1"/>
          </p:nvPr>
        </p:nvSpPr>
        <p:spPr/>
        <p:txBody>
          <a:bodyPr/>
          <a:lstStyle>
            <a:lvl1pPr>
              <a:defRPr>
                <a:solidFill>
                  <a:srgbClr val="44A2A5"/>
                </a:solidFill>
              </a:defRPr>
            </a:lvl1pPr>
          </a:lstStyle>
          <a:p>
            <a:r>
              <a:rPr lang="nl-NL" dirty="0" err="1"/>
              <a:t>Title</a:t>
            </a:r>
            <a:endParaRPr lang="nl-NL" dirty="0"/>
          </a:p>
        </p:txBody>
      </p:sp>
      <p:sp>
        <p:nvSpPr>
          <p:cNvPr id="3" name="Tijdelijke aanduiding voor inhoud 2">
            <a:extLst>
              <a:ext uri="{FF2B5EF4-FFF2-40B4-BE49-F238E27FC236}">
                <a16:creationId xmlns:a16="http://schemas.microsoft.com/office/drawing/2014/main" id="{E7286FD1-F58C-FC4B-9E30-1A568173F2AE}"/>
              </a:ext>
            </a:extLst>
          </p:cNvPr>
          <p:cNvSpPr>
            <a:spLocks noGrp="1"/>
          </p:cNvSpPr>
          <p:nvPr>
            <p:ph idx="1" hasCustomPrompt="1"/>
          </p:nvPr>
        </p:nvSpPr>
        <p:spPr/>
        <p:txBody>
          <a:bodyPr/>
          <a:lstStyle/>
          <a:p>
            <a:pPr lvl="0"/>
            <a:r>
              <a:rPr lang="nl-NL" dirty="0" err="1"/>
              <a:t>Text</a:t>
            </a:r>
            <a:endParaRPr lang="nl-NL" dirty="0"/>
          </a:p>
        </p:txBody>
      </p:sp>
      <p:sp>
        <p:nvSpPr>
          <p:cNvPr id="8" name="Freeform: Shape 51">
            <a:extLst>
              <a:ext uri="{FF2B5EF4-FFF2-40B4-BE49-F238E27FC236}">
                <a16:creationId xmlns:a16="http://schemas.microsoft.com/office/drawing/2014/main" id="{25EACFCC-80A5-2640-813B-B4E96856718E}"/>
              </a:ext>
            </a:extLst>
          </p:cNvPr>
          <p:cNvSpPr/>
          <p:nvPr userDrawn="1"/>
        </p:nvSpPr>
        <p:spPr>
          <a:xfrm>
            <a:off x="11023600" y="22485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44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jdelijke aanduiding voor tekst 2">
            <a:extLst>
              <a:ext uri="{FF2B5EF4-FFF2-40B4-BE49-F238E27FC236}">
                <a16:creationId xmlns:a16="http://schemas.microsoft.com/office/drawing/2014/main" id="{D9C6C215-1C9E-B44A-A0E2-B05C29842704}"/>
              </a:ext>
            </a:extLst>
          </p:cNvPr>
          <p:cNvSpPr>
            <a:spLocks noGrp="1"/>
          </p:cNvSpPr>
          <p:nvPr>
            <p:ph type="body" idx="15" hasCustomPrompt="1"/>
          </p:nvPr>
        </p:nvSpPr>
        <p:spPr>
          <a:xfrm rot="16200000">
            <a:off x="11068777" y="3140700"/>
            <a:ext cx="1591582" cy="576600"/>
          </a:xfrm>
        </p:spPr>
        <p:txBody>
          <a:bodyPr>
            <a:noAutofit/>
          </a:bodyPr>
          <a:lstStyle>
            <a:lvl1pPr marL="0" indent="0" algn="ctr">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Tree>
    <p:extLst>
      <p:ext uri="{BB962C8B-B14F-4D97-AF65-F5344CB8AC3E}">
        <p14:creationId xmlns:p14="http://schemas.microsoft.com/office/powerpoint/2010/main" val="75326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C6B91-B61C-7C49-9536-C86C969EA656}"/>
              </a:ext>
            </a:extLst>
          </p:cNvPr>
          <p:cNvSpPr>
            <a:spLocks noGrp="1"/>
          </p:cNvSpPr>
          <p:nvPr>
            <p:ph type="title" hasCustomPrompt="1"/>
          </p:nvPr>
        </p:nvSpPr>
        <p:spPr/>
        <p:txBody>
          <a:bodyPr/>
          <a:lstStyle>
            <a:lvl1pPr>
              <a:defRPr>
                <a:solidFill>
                  <a:srgbClr val="44A2A5"/>
                </a:solidFill>
              </a:defRPr>
            </a:lvl1pPr>
          </a:lstStyle>
          <a:p>
            <a:r>
              <a:rPr lang="nl-NL" dirty="0" err="1"/>
              <a:t>Title</a:t>
            </a:r>
            <a:endParaRPr lang="nl-NL" dirty="0"/>
          </a:p>
        </p:txBody>
      </p:sp>
      <p:sp>
        <p:nvSpPr>
          <p:cNvPr id="3" name="Tijdelijke aanduiding voor inhoud 2">
            <a:extLst>
              <a:ext uri="{FF2B5EF4-FFF2-40B4-BE49-F238E27FC236}">
                <a16:creationId xmlns:a16="http://schemas.microsoft.com/office/drawing/2014/main" id="{3E5BBD75-0EEB-C74A-8F85-988B3E22595F}"/>
              </a:ext>
            </a:extLst>
          </p:cNvPr>
          <p:cNvSpPr>
            <a:spLocks noGrp="1"/>
          </p:cNvSpPr>
          <p:nvPr>
            <p:ph sz="half" idx="1" hasCustomPrompt="1"/>
          </p:nvPr>
        </p:nvSpPr>
        <p:spPr>
          <a:xfrm>
            <a:off x="838200" y="1825625"/>
            <a:ext cx="5181600" cy="4351338"/>
          </a:xfrm>
        </p:spPr>
        <p:txBody>
          <a:bodyPr/>
          <a:lstStyle/>
          <a:p>
            <a:pPr lvl="0"/>
            <a:r>
              <a:rPr lang="nl-NL" dirty="0" err="1"/>
              <a:t>Text</a:t>
            </a:r>
            <a:endParaRPr lang="nl-NL" dirty="0"/>
          </a:p>
        </p:txBody>
      </p:sp>
      <p:sp>
        <p:nvSpPr>
          <p:cNvPr id="4" name="Tijdelijke aanduiding voor inhoud 3">
            <a:extLst>
              <a:ext uri="{FF2B5EF4-FFF2-40B4-BE49-F238E27FC236}">
                <a16:creationId xmlns:a16="http://schemas.microsoft.com/office/drawing/2014/main" id="{39DAA12A-BE0F-BA4C-BDAD-2370388B5714}"/>
              </a:ext>
            </a:extLst>
          </p:cNvPr>
          <p:cNvSpPr>
            <a:spLocks noGrp="1"/>
          </p:cNvSpPr>
          <p:nvPr>
            <p:ph sz="half" idx="2" hasCustomPrompt="1"/>
          </p:nvPr>
        </p:nvSpPr>
        <p:spPr>
          <a:xfrm>
            <a:off x="6172200" y="1825625"/>
            <a:ext cx="5181600" cy="4351338"/>
          </a:xfrm>
        </p:spPr>
        <p:txBody>
          <a:bodyPr/>
          <a:lstStyle/>
          <a:p>
            <a:pPr lvl="0"/>
            <a:r>
              <a:rPr lang="nl-NL" dirty="0" err="1"/>
              <a:t>Text</a:t>
            </a:r>
            <a:endParaRPr lang="nl-NL" dirty="0"/>
          </a:p>
        </p:txBody>
      </p:sp>
      <p:sp>
        <p:nvSpPr>
          <p:cNvPr id="5" name="Freeform: Shape 51">
            <a:extLst>
              <a:ext uri="{FF2B5EF4-FFF2-40B4-BE49-F238E27FC236}">
                <a16:creationId xmlns:a16="http://schemas.microsoft.com/office/drawing/2014/main" id="{50C3FF29-D0C3-B149-98AE-252F7337C071}"/>
              </a:ext>
            </a:extLst>
          </p:cNvPr>
          <p:cNvSpPr/>
          <p:nvPr userDrawn="1"/>
        </p:nvSpPr>
        <p:spPr>
          <a:xfrm>
            <a:off x="11023600" y="22485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44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tekst 2">
            <a:extLst>
              <a:ext uri="{FF2B5EF4-FFF2-40B4-BE49-F238E27FC236}">
                <a16:creationId xmlns:a16="http://schemas.microsoft.com/office/drawing/2014/main" id="{7428122E-7BAD-B941-8E52-59114863A9F3}"/>
              </a:ext>
            </a:extLst>
          </p:cNvPr>
          <p:cNvSpPr>
            <a:spLocks noGrp="1"/>
          </p:cNvSpPr>
          <p:nvPr>
            <p:ph type="body" idx="15" hasCustomPrompt="1"/>
          </p:nvPr>
        </p:nvSpPr>
        <p:spPr>
          <a:xfrm rot="16200000">
            <a:off x="11068777" y="3140700"/>
            <a:ext cx="1591582" cy="576600"/>
          </a:xfrm>
        </p:spPr>
        <p:txBody>
          <a:bodyPr>
            <a:noAutofit/>
          </a:bodyPr>
          <a:lstStyle>
            <a:lvl1pPr marL="0" indent="0" algn="ctr">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Tree>
    <p:extLst>
      <p:ext uri="{BB962C8B-B14F-4D97-AF65-F5344CB8AC3E}">
        <p14:creationId xmlns:p14="http://schemas.microsoft.com/office/powerpoint/2010/main" val="3192065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EE65A-A140-BF47-B99B-DF8928D899A8}"/>
              </a:ext>
            </a:extLst>
          </p:cNvPr>
          <p:cNvSpPr>
            <a:spLocks noGrp="1"/>
          </p:cNvSpPr>
          <p:nvPr>
            <p:ph type="title" hasCustomPrompt="1"/>
          </p:nvPr>
        </p:nvSpPr>
        <p:spPr>
          <a:xfrm>
            <a:off x="839788" y="457200"/>
            <a:ext cx="3932237" cy="1600200"/>
          </a:xfrm>
        </p:spPr>
        <p:txBody>
          <a:bodyPr anchor="b"/>
          <a:lstStyle>
            <a:lvl1pPr>
              <a:defRPr sz="3200">
                <a:solidFill>
                  <a:srgbClr val="44A2A5"/>
                </a:solidFill>
              </a:defRPr>
            </a:lvl1pPr>
          </a:lstStyle>
          <a:p>
            <a:r>
              <a:rPr lang="nl-NL" dirty="0" err="1"/>
              <a:t>Title</a:t>
            </a:r>
            <a:endParaRPr lang="nl-NL" dirty="0"/>
          </a:p>
        </p:txBody>
      </p:sp>
      <p:sp>
        <p:nvSpPr>
          <p:cNvPr id="3" name="Tijdelijke aanduiding voor inhoud 2">
            <a:extLst>
              <a:ext uri="{FF2B5EF4-FFF2-40B4-BE49-F238E27FC236}">
                <a16:creationId xmlns:a16="http://schemas.microsoft.com/office/drawing/2014/main" id="{4C154574-5D37-0240-BB09-9DFCA2CD129C}"/>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err="1"/>
              <a:t>Text</a:t>
            </a:r>
            <a:endParaRPr lang="nl-NL" dirty="0"/>
          </a:p>
        </p:txBody>
      </p:sp>
      <p:sp>
        <p:nvSpPr>
          <p:cNvPr id="4" name="Tijdelijke aanduiding voor tekst 3">
            <a:extLst>
              <a:ext uri="{FF2B5EF4-FFF2-40B4-BE49-F238E27FC236}">
                <a16:creationId xmlns:a16="http://schemas.microsoft.com/office/drawing/2014/main" id="{41816F21-58BE-4D44-BF37-9A3EF21BF27A}"/>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Text</a:t>
            </a:r>
            <a:endParaRPr lang="nl-NL" dirty="0"/>
          </a:p>
        </p:txBody>
      </p:sp>
      <p:sp>
        <p:nvSpPr>
          <p:cNvPr id="5" name="Freeform: Shape 51">
            <a:extLst>
              <a:ext uri="{FF2B5EF4-FFF2-40B4-BE49-F238E27FC236}">
                <a16:creationId xmlns:a16="http://schemas.microsoft.com/office/drawing/2014/main" id="{B6466AD0-772A-B64D-93BF-B7C61B0D7D38}"/>
              </a:ext>
            </a:extLst>
          </p:cNvPr>
          <p:cNvSpPr/>
          <p:nvPr userDrawn="1"/>
        </p:nvSpPr>
        <p:spPr>
          <a:xfrm>
            <a:off x="11023600" y="22485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44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tekst 2">
            <a:extLst>
              <a:ext uri="{FF2B5EF4-FFF2-40B4-BE49-F238E27FC236}">
                <a16:creationId xmlns:a16="http://schemas.microsoft.com/office/drawing/2014/main" id="{D753E586-0225-284C-9359-B95164D1A754}"/>
              </a:ext>
            </a:extLst>
          </p:cNvPr>
          <p:cNvSpPr>
            <a:spLocks noGrp="1"/>
          </p:cNvSpPr>
          <p:nvPr>
            <p:ph type="body" idx="15" hasCustomPrompt="1"/>
          </p:nvPr>
        </p:nvSpPr>
        <p:spPr>
          <a:xfrm rot="16200000">
            <a:off x="11068777" y="3140700"/>
            <a:ext cx="1591582" cy="576600"/>
          </a:xfrm>
        </p:spPr>
        <p:txBody>
          <a:bodyPr>
            <a:noAutofit/>
          </a:bodyPr>
          <a:lstStyle>
            <a:lvl1pPr marL="0" indent="0" algn="ctr">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Tree>
    <p:extLst>
      <p:ext uri="{BB962C8B-B14F-4D97-AF65-F5344CB8AC3E}">
        <p14:creationId xmlns:p14="http://schemas.microsoft.com/office/powerpoint/2010/main" val="1615997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56296-A10F-514C-96E1-92E8F1D002D8}"/>
              </a:ext>
            </a:extLst>
          </p:cNvPr>
          <p:cNvSpPr>
            <a:spLocks noGrp="1"/>
          </p:cNvSpPr>
          <p:nvPr>
            <p:ph type="title" hasCustomPrompt="1"/>
          </p:nvPr>
        </p:nvSpPr>
        <p:spPr>
          <a:xfrm>
            <a:off x="839788" y="457200"/>
            <a:ext cx="3932237" cy="1600200"/>
          </a:xfrm>
        </p:spPr>
        <p:txBody>
          <a:bodyPr anchor="b"/>
          <a:lstStyle>
            <a:lvl1pPr>
              <a:defRPr sz="3200">
                <a:solidFill>
                  <a:srgbClr val="44A2A5"/>
                </a:solidFill>
              </a:defRPr>
            </a:lvl1pPr>
          </a:lstStyle>
          <a:p>
            <a:r>
              <a:rPr lang="nl-NL" dirty="0" err="1"/>
              <a:t>Title</a:t>
            </a:r>
            <a:endParaRPr lang="nl-NL" dirty="0"/>
          </a:p>
        </p:txBody>
      </p:sp>
      <p:sp>
        <p:nvSpPr>
          <p:cNvPr id="3" name="Tijdelijke aanduiding voor afbeelding 2">
            <a:extLst>
              <a:ext uri="{FF2B5EF4-FFF2-40B4-BE49-F238E27FC236}">
                <a16:creationId xmlns:a16="http://schemas.microsoft.com/office/drawing/2014/main" id="{430030FB-BF52-F149-9473-23CCF100D5EC}"/>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Image</a:t>
            </a:r>
          </a:p>
        </p:txBody>
      </p:sp>
      <p:sp>
        <p:nvSpPr>
          <p:cNvPr id="4" name="Tijdelijke aanduiding voor tekst 3">
            <a:extLst>
              <a:ext uri="{FF2B5EF4-FFF2-40B4-BE49-F238E27FC236}">
                <a16:creationId xmlns:a16="http://schemas.microsoft.com/office/drawing/2014/main" id="{8F5DA6EC-FBCD-AF40-A420-9BD83E014DF6}"/>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Text</a:t>
            </a:r>
            <a:endParaRPr lang="nl-NL" dirty="0"/>
          </a:p>
        </p:txBody>
      </p:sp>
      <p:sp>
        <p:nvSpPr>
          <p:cNvPr id="5" name="Freeform: Shape 51">
            <a:extLst>
              <a:ext uri="{FF2B5EF4-FFF2-40B4-BE49-F238E27FC236}">
                <a16:creationId xmlns:a16="http://schemas.microsoft.com/office/drawing/2014/main" id="{D1AD9456-B939-CA4F-B0D0-6242AD84A0C2}"/>
              </a:ext>
            </a:extLst>
          </p:cNvPr>
          <p:cNvSpPr/>
          <p:nvPr userDrawn="1"/>
        </p:nvSpPr>
        <p:spPr>
          <a:xfrm>
            <a:off x="11023600" y="22485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44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tekst 2">
            <a:extLst>
              <a:ext uri="{FF2B5EF4-FFF2-40B4-BE49-F238E27FC236}">
                <a16:creationId xmlns:a16="http://schemas.microsoft.com/office/drawing/2014/main" id="{7C3E2443-0035-B84D-A97D-D148E1B29080}"/>
              </a:ext>
            </a:extLst>
          </p:cNvPr>
          <p:cNvSpPr>
            <a:spLocks noGrp="1"/>
          </p:cNvSpPr>
          <p:nvPr>
            <p:ph type="body" idx="15" hasCustomPrompt="1"/>
          </p:nvPr>
        </p:nvSpPr>
        <p:spPr>
          <a:xfrm rot="16200000">
            <a:off x="11068777" y="3140700"/>
            <a:ext cx="1591582" cy="576600"/>
          </a:xfrm>
        </p:spPr>
        <p:txBody>
          <a:bodyPr>
            <a:noAutofit/>
          </a:bodyPr>
          <a:lstStyle>
            <a:lvl1pPr marL="0" indent="0" algn="ctr">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Tree>
    <p:extLst>
      <p:ext uri="{BB962C8B-B14F-4D97-AF65-F5344CB8AC3E}">
        <p14:creationId xmlns:p14="http://schemas.microsoft.com/office/powerpoint/2010/main" val="808504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DD29D-DF6E-3045-9A1E-443C2D6CC6E2}"/>
              </a:ext>
            </a:extLst>
          </p:cNvPr>
          <p:cNvSpPr>
            <a:spLocks noGrp="1"/>
          </p:cNvSpPr>
          <p:nvPr>
            <p:ph type="title" hasCustomPrompt="1"/>
          </p:nvPr>
        </p:nvSpPr>
        <p:spPr/>
        <p:txBody>
          <a:bodyPr/>
          <a:lstStyle>
            <a:lvl1pPr>
              <a:defRPr>
                <a:solidFill>
                  <a:srgbClr val="767676"/>
                </a:solidFill>
              </a:defRPr>
            </a:lvl1pPr>
          </a:lstStyle>
          <a:p>
            <a:r>
              <a:rPr lang="nl-NL" dirty="0" err="1"/>
              <a:t>Title</a:t>
            </a:r>
            <a:endParaRPr lang="nl-NL" dirty="0"/>
          </a:p>
        </p:txBody>
      </p:sp>
      <p:sp>
        <p:nvSpPr>
          <p:cNvPr id="3" name="Tijdelijke aanduiding voor inhoud 2">
            <a:extLst>
              <a:ext uri="{FF2B5EF4-FFF2-40B4-BE49-F238E27FC236}">
                <a16:creationId xmlns:a16="http://schemas.microsoft.com/office/drawing/2014/main" id="{E7286FD1-F58C-FC4B-9E30-1A568173F2AE}"/>
              </a:ext>
            </a:extLst>
          </p:cNvPr>
          <p:cNvSpPr>
            <a:spLocks noGrp="1"/>
          </p:cNvSpPr>
          <p:nvPr>
            <p:ph idx="1" hasCustomPrompt="1"/>
          </p:nvPr>
        </p:nvSpPr>
        <p:spPr/>
        <p:txBody>
          <a:bodyPr/>
          <a:lstStyle/>
          <a:p>
            <a:pPr lvl="0"/>
            <a:r>
              <a:rPr lang="nl-NL" dirty="0" err="1"/>
              <a:t>Text</a:t>
            </a:r>
            <a:endParaRPr lang="nl-NL" dirty="0"/>
          </a:p>
        </p:txBody>
      </p:sp>
      <p:sp>
        <p:nvSpPr>
          <p:cNvPr id="9" name="Freeform: Shape 51">
            <a:extLst>
              <a:ext uri="{FF2B5EF4-FFF2-40B4-BE49-F238E27FC236}">
                <a16:creationId xmlns:a16="http://schemas.microsoft.com/office/drawing/2014/main" id="{892B1258-2922-1441-B061-2AF0ECC0F728}"/>
              </a:ext>
            </a:extLst>
          </p:cNvPr>
          <p:cNvSpPr/>
          <p:nvPr userDrawn="1"/>
        </p:nvSpPr>
        <p:spPr>
          <a:xfrm>
            <a:off x="11023600" y="22485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jdelijke aanduiding voor tekst 2">
            <a:extLst>
              <a:ext uri="{FF2B5EF4-FFF2-40B4-BE49-F238E27FC236}">
                <a16:creationId xmlns:a16="http://schemas.microsoft.com/office/drawing/2014/main" id="{659915AF-FB19-BB4D-AB77-241FB859B3FC}"/>
              </a:ext>
            </a:extLst>
          </p:cNvPr>
          <p:cNvSpPr>
            <a:spLocks noGrp="1"/>
          </p:cNvSpPr>
          <p:nvPr>
            <p:ph type="body" idx="15" hasCustomPrompt="1"/>
          </p:nvPr>
        </p:nvSpPr>
        <p:spPr>
          <a:xfrm rot="16200000">
            <a:off x="11068777" y="3140700"/>
            <a:ext cx="1591582" cy="576600"/>
          </a:xfrm>
        </p:spPr>
        <p:txBody>
          <a:bodyPr>
            <a:noAutofit/>
          </a:bodyPr>
          <a:lstStyle>
            <a:lvl1pPr marL="0" indent="0" algn="ctr">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Tree>
    <p:extLst>
      <p:ext uri="{BB962C8B-B14F-4D97-AF65-F5344CB8AC3E}">
        <p14:creationId xmlns:p14="http://schemas.microsoft.com/office/powerpoint/2010/main" val="3469808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C6B91-B61C-7C49-9536-C86C969EA656}"/>
              </a:ext>
            </a:extLst>
          </p:cNvPr>
          <p:cNvSpPr>
            <a:spLocks noGrp="1"/>
          </p:cNvSpPr>
          <p:nvPr>
            <p:ph type="title" hasCustomPrompt="1"/>
          </p:nvPr>
        </p:nvSpPr>
        <p:spPr/>
        <p:txBody>
          <a:bodyPr/>
          <a:lstStyle>
            <a:lvl1pPr>
              <a:defRPr>
                <a:solidFill>
                  <a:srgbClr val="767676"/>
                </a:solidFill>
              </a:defRPr>
            </a:lvl1pPr>
          </a:lstStyle>
          <a:p>
            <a:r>
              <a:rPr lang="nl-NL" dirty="0" err="1"/>
              <a:t>Title</a:t>
            </a:r>
            <a:endParaRPr lang="nl-NL" dirty="0"/>
          </a:p>
        </p:txBody>
      </p:sp>
      <p:sp>
        <p:nvSpPr>
          <p:cNvPr id="3" name="Tijdelijke aanduiding voor inhoud 2">
            <a:extLst>
              <a:ext uri="{FF2B5EF4-FFF2-40B4-BE49-F238E27FC236}">
                <a16:creationId xmlns:a16="http://schemas.microsoft.com/office/drawing/2014/main" id="{3E5BBD75-0EEB-C74A-8F85-988B3E22595F}"/>
              </a:ext>
            </a:extLst>
          </p:cNvPr>
          <p:cNvSpPr>
            <a:spLocks noGrp="1"/>
          </p:cNvSpPr>
          <p:nvPr>
            <p:ph sz="half" idx="1" hasCustomPrompt="1"/>
          </p:nvPr>
        </p:nvSpPr>
        <p:spPr>
          <a:xfrm>
            <a:off x="838200" y="1825625"/>
            <a:ext cx="5181600" cy="4351338"/>
          </a:xfrm>
        </p:spPr>
        <p:txBody>
          <a:bodyPr/>
          <a:lstStyle/>
          <a:p>
            <a:pPr lvl="0"/>
            <a:r>
              <a:rPr lang="nl-NL" dirty="0" err="1"/>
              <a:t>Text</a:t>
            </a:r>
            <a:endParaRPr lang="nl-NL" dirty="0"/>
          </a:p>
        </p:txBody>
      </p:sp>
      <p:sp>
        <p:nvSpPr>
          <p:cNvPr id="4" name="Tijdelijke aanduiding voor inhoud 3">
            <a:extLst>
              <a:ext uri="{FF2B5EF4-FFF2-40B4-BE49-F238E27FC236}">
                <a16:creationId xmlns:a16="http://schemas.microsoft.com/office/drawing/2014/main" id="{39DAA12A-BE0F-BA4C-BDAD-2370388B5714}"/>
              </a:ext>
            </a:extLst>
          </p:cNvPr>
          <p:cNvSpPr>
            <a:spLocks noGrp="1"/>
          </p:cNvSpPr>
          <p:nvPr>
            <p:ph sz="half" idx="2" hasCustomPrompt="1"/>
          </p:nvPr>
        </p:nvSpPr>
        <p:spPr>
          <a:xfrm>
            <a:off x="6172200" y="1825625"/>
            <a:ext cx="5181600" cy="4351338"/>
          </a:xfrm>
        </p:spPr>
        <p:txBody>
          <a:bodyPr/>
          <a:lstStyle/>
          <a:p>
            <a:pPr lvl="0"/>
            <a:r>
              <a:rPr lang="nl-NL" dirty="0" err="1"/>
              <a:t>Text</a:t>
            </a:r>
            <a:endParaRPr lang="nl-NL" dirty="0"/>
          </a:p>
        </p:txBody>
      </p:sp>
      <p:sp>
        <p:nvSpPr>
          <p:cNvPr id="5" name="Freeform: Shape 51">
            <a:extLst>
              <a:ext uri="{FF2B5EF4-FFF2-40B4-BE49-F238E27FC236}">
                <a16:creationId xmlns:a16="http://schemas.microsoft.com/office/drawing/2014/main" id="{50C3FF29-D0C3-B149-98AE-252F7337C071}"/>
              </a:ext>
            </a:extLst>
          </p:cNvPr>
          <p:cNvSpPr/>
          <p:nvPr userDrawn="1"/>
        </p:nvSpPr>
        <p:spPr>
          <a:xfrm>
            <a:off x="11023600" y="22485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tekst 2">
            <a:extLst>
              <a:ext uri="{FF2B5EF4-FFF2-40B4-BE49-F238E27FC236}">
                <a16:creationId xmlns:a16="http://schemas.microsoft.com/office/drawing/2014/main" id="{7428122E-7BAD-B941-8E52-59114863A9F3}"/>
              </a:ext>
            </a:extLst>
          </p:cNvPr>
          <p:cNvSpPr>
            <a:spLocks noGrp="1"/>
          </p:cNvSpPr>
          <p:nvPr>
            <p:ph type="body" idx="15" hasCustomPrompt="1"/>
          </p:nvPr>
        </p:nvSpPr>
        <p:spPr>
          <a:xfrm rot="16200000">
            <a:off x="11068777" y="3140700"/>
            <a:ext cx="1591582" cy="576600"/>
          </a:xfrm>
        </p:spPr>
        <p:txBody>
          <a:bodyPr>
            <a:noAutofit/>
          </a:bodyPr>
          <a:lstStyle>
            <a:lvl1pPr marL="0" indent="0" algn="ctr">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Tree>
    <p:extLst>
      <p:ext uri="{BB962C8B-B14F-4D97-AF65-F5344CB8AC3E}">
        <p14:creationId xmlns:p14="http://schemas.microsoft.com/office/powerpoint/2010/main" val="192480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EE65A-A140-BF47-B99B-DF8928D899A8}"/>
              </a:ext>
            </a:extLst>
          </p:cNvPr>
          <p:cNvSpPr>
            <a:spLocks noGrp="1"/>
          </p:cNvSpPr>
          <p:nvPr>
            <p:ph type="title" hasCustomPrompt="1"/>
          </p:nvPr>
        </p:nvSpPr>
        <p:spPr>
          <a:xfrm>
            <a:off x="839788" y="457200"/>
            <a:ext cx="3932237" cy="1600200"/>
          </a:xfrm>
        </p:spPr>
        <p:txBody>
          <a:bodyPr anchor="b"/>
          <a:lstStyle>
            <a:lvl1pPr>
              <a:defRPr sz="3200">
                <a:solidFill>
                  <a:schemeClr val="bg1">
                    <a:lumMod val="50000"/>
                  </a:schemeClr>
                </a:solidFill>
              </a:defRPr>
            </a:lvl1pPr>
          </a:lstStyle>
          <a:p>
            <a:r>
              <a:rPr lang="nl-NL" dirty="0" err="1"/>
              <a:t>Title</a:t>
            </a:r>
            <a:endParaRPr lang="nl-NL" dirty="0"/>
          </a:p>
        </p:txBody>
      </p:sp>
      <p:sp>
        <p:nvSpPr>
          <p:cNvPr id="3" name="Tijdelijke aanduiding voor inhoud 2">
            <a:extLst>
              <a:ext uri="{FF2B5EF4-FFF2-40B4-BE49-F238E27FC236}">
                <a16:creationId xmlns:a16="http://schemas.microsoft.com/office/drawing/2014/main" id="{4C154574-5D37-0240-BB09-9DFCA2CD129C}"/>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err="1"/>
              <a:t>Text</a:t>
            </a:r>
            <a:endParaRPr lang="nl-NL" dirty="0"/>
          </a:p>
        </p:txBody>
      </p:sp>
      <p:sp>
        <p:nvSpPr>
          <p:cNvPr id="4" name="Tijdelijke aanduiding voor tekst 3">
            <a:extLst>
              <a:ext uri="{FF2B5EF4-FFF2-40B4-BE49-F238E27FC236}">
                <a16:creationId xmlns:a16="http://schemas.microsoft.com/office/drawing/2014/main" id="{41816F21-58BE-4D44-BF37-9A3EF21BF27A}"/>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Text</a:t>
            </a:r>
            <a:endParaRPr lang="nl-NL" dirty="0"/>
          </a:p>
        </p:txBody>
      </p:sp>
      <p:sp>
        <p:nvSpPr>
          <p:cNvPr id="5" name="Freeform: Shape 51">
            <a:extLst>
              <a:ext uri="{FF2B5EF4-FFF2-40B4-BE49-F238E27FC236}">
                <a16:creationId xmlns:a16="http://schemas.microsoft.com/office/drawing/2014/main" id="{B6466AD0-772A-B64D-93BF-B7C61B0D7D38}"/>
              </a:ext>
            </a:extLst>
          </p:cNvPr>
          <p:cNvSpPr/>
          <p:nvPr userDrawn="1"/>
        </p:nvSpPr>
        <p:spPr>
          <a:xfrm>
            <a:off x="11023600" y="22485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tekst 2">
            <a:extLst>
              <a:ext uri="{FF2B5EF4-FFF2-40B4-BE49-F238E27FC236}">
                <a16:creationId xmlns:a16="http://schemas.microsoft.com/office/drawing/2014/main" id="{D753E586-0225-284C-9359-B95164D1A754}"/>
              </a:ext>
            </a:extLst>
          </p:cNvPr>
          <p:cNvSpPr>
            <a:spLocks noGrp="1"/>
          </p:cNvSpPr>
          <p:nvPr>
            <p:ph type="body" idx="15" hasCustomPrompt="1"/>
          </p:nvPr>
        </p:nvSpPr>
        <p:spPr>
          <a:xfrm rot="16200000">
            <a:off x="11068777" y="3140700"/>
            <a:ext cx="1591582" cy="576600"/>
          </a:xfrm>
        </p:spPr>
        <p:txBody>
          <a:bodyPr>
            <a:noAutofit/>
          </a:bodyPr>
          <a:lstStyle>
            <a:lvl1pPr marL="0" indent="0" algn="ctr">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Tree>
    <p:extLst>
      <p:ext uri="{BB962C8B-B14F-4D97-AF65-F5344CB8AC3E}">
        <p14:creationId xmlns:p14="http://schemas.microsoft.com/office/powerpoint/2010/main" val="208288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56296-A10F-514C-96E1-92E8F1D002D8}"/>
              </a:ext>
            </a:extLst>
          </p:cNvPr>
          <p:cNvSpPr>
            <a:spLocks noGrp="1"/>
          </p:cNvSpPr>
          <p:nvPr>
            <p:ph type="title" hasCustomPrompt="1"/>
          </p:nvPr>
        </p:nvSpPr>
        <p:spPr>
          <a:xfrm>
            <a:off x="839788" y="457200"/>
            <a:ext cx="3932237" cy="1600200"/>
          </a:xfrm>
        </p:spPr>
        <p:txBody>
          <a:bodyPr anchor="b"/>
          <a:lstStyle>
            <a:lvl1pPr>
              <a:defRPr sz="3200">
                <a:solidFill>
                  <a:srgbClr val="767676"/>
                </a:solidFill>
              </a:defRPr>
            </a:lvl1pPr>
          </a:lstStyle>
          <a:p>
            <a:r>
              <a:rPr lang="nl-NL" dirty="0" err="1"/>
              <a:t>Title</a:t>
            </a:r>
            <a:endParaRPr lang="nl-NL" dirty="0"/>
          </a:p>
        </p:txBody>
      </p:sp>
      <p:sp>
        <p:nvSpPr>
          <p:cNvPr id="3" name="Tijdelijke aanduiding voor afbeelding 2">
            <a:extLst>
              <a:ext uri="{FF2B5EF4-FFF2-40B4-BE49-F238E27FC236}">
                <a16:creationId xmlns:a16="http://schemas.microsoft.com/office/drawing/2014/main" id="{430030FB-BF52-F149-9473-23CCF100D5EC}"/>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err="1"/>
              <a:t>Text</a:t>
            </a:r>
            <a:endParaRPr lang="nl-NL" dirty="0"/>
          </a:p>
        </p:txBody>
      </p:sp>
      <p:sp>
        <p:nvSpPr>
          <p:cNvPr id="4" name="Tijdelijke aanduiding voor tekst 3">
            <a:extLst>
              <a:ext uri="{FF2B5EF4-FFF2-40B4-BE49-F238E27FC236}">
                <a16:creationId xmlns:a16="http://schemas.microsoft.com/office/drawing/2014/main" id="{8F5DA6EC-FBCD-AF40-A420-9BD83E014DF6}"/>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Text</a:t>
            </a:r>
            <a:endParaRPr lang="nl-NL" dirty="0"/>
          </a:p>
        </p:txBody>
      </p:sp>
      <p:sp>
        <p:nvSpPr>
          <p:cNvPr id="5" name="Freeform: Shape 51">
            <a:extLst>
              <a:ext uri="{FF2B5EF4-FFF2-40B4-BE49-F238E27FC236}">
                <a16:creationId xmlns:a16="http://schemas.microsoft.com/office/drawing/2014/main" id="{D1AD9456-B939-CA4F-B0D0-6242AD84A0C2}"/>
              </a:ext>
            </a:extLst>
          </p:cNvPr>
          <p:cNvSpPr/>
          <p:nvPr userDrawn="1"/>
        </p:nvSpPr>
        <p:spPr>
          <a:xfrm>
            <a:off x="11023600" y="22485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tekst 2">
            <a:extLst>
              <a:ext uri="{FF2B5EF4-FFF2-40B4-BE49-F238E27FC236}">
                <a16:creationId xmlns:a16="http://schemas.microsoft.com/office/drawing/2014/main" id="{7C3E2443-0035-B84D-A97D-D148E1B29080}"/>
              </a:ext>
            </a:extLst>
          </p:cNvPr>
          <p:cNvSpPr>
            <a:spLocks noGrp="1"/>
          </p:cNvSpPr>
          <p:nvPr>
            <p:ph type="body" idx="15" hasCustomPrompt="1"/>
          </p:nvPr>
        </p:nvSpPr>
        <p:spPr>
          <a:xfrm rot="16200000">
            <a:off x="11068777" y="3140700"/>
            <a:ext cx="1591582" cy="576600"/>
          </a:xfrm>
        </p:spPr>
        <p:txBody>
          <a:bodyPr>
            <a:noAutofit/>
          </a:bodyPr>
          <a:lstStyle>
            <a:lvl1pPr marL="0" indent="0" algn="ctr">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Tree>
    <p:extLst>
      <p:ext uri="{BB962C8B-B14F-4D97-AF65-F5344CB8AC3E}">
        <p14:creationId xmlns:p14="http://schemas.microsoft.com/office/powerpoint/2010/main" val="647517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DD29D-DF6E-3045-9A1E-443C2D6CC6E2}"/>
              </a:ext>
            </a:extLst>
          </p:cNvPr>
          <p:cNvSpPr>
            <a:spLocks noGrp="1"/>
          </p:cNvSpPr>
          <p:nvPr>
            <p:ph type="title" hasCustomPrompt="1"/>
          </p:nvPr>
        </p:nvSpPr>
        <p:spPr/>
        <p:txBody>
          <a:bodyPr/>
          <a:lstStyle/>
          <a:p>
            <a:r>
              <a:rPr lang="nl-NL" dirty="0" err="1"/>
              <a:t>Title</a:t>
            </a:r>
            <a:endParaRPr lang="nl-NL" dirty="0"/>
          </a:p>
        </p:txBody>
      </p:sp>
      <p:sp>
        <p:nvSpPr>
          <p:cNvPr id="3" name="Tijdelijke aanduiding voor inhoud 2">
            <a:extLst>
              <a:ext uri="{FF2B5EF4-FFF2-40B4-BE49-F238E27FC236}">
                <a16:creationId xmlns:a16="http://schemas.microsoft.com/office/drawing/2014/main" id="{E7286FD1-F58C-FC4B-9E30-1A568173F2AE}"/>
              </a:ext>
            </a:extLst>
          </p:cNvPr>
          <p:cNvSpPr>
            <a:spLocks noGrp="1"/>
          </p:cNvSpPr>
          <p:nvPr>
            <p:ph idx="1" hasCustomPrompt="1"/>
          </p:nvPr>
        </p:nvSpPr>
        <p:spPr>
          <a:xfrm>
            <a:off x="838200" y="1825625"/>
            <a:ext cx="10515600" cy="4351338"/>
          </a:xfrm>
        </p:spPr>
        <p:txBody>
          <a:bodyPr/>
          <a:lstStyle/>
          <a:p>
            <a:pPr lvl="0"/>
            <a:r>
              <a:rPr lang="nl-NL" dirty="0" err="1"/>
              <a:t>Text</a:t>
            </a:r>
            <a:endParaRPr lang="nl-NL" dirty="0"/>
          </a:p>
        </p:txBody>
      </p:sp>
      <p:pic>
        <p:nvPicPr>
          <p:cNvPr id="6" name="Picture 80">
            <a:extLst>
              <a:ext uri="{FF2B5EF4-FFF2-40B4-BE49-F238E27FC236}">
                <a16:creationId xmlns:a16="http://schemas.microsoft.com/office/drawing/2014/main" id="{651C0D65-D079-7E43-948E-C3157A7EAE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6784" y="5390547"/>
            <a:ext cx="1325563" cy="1325563"/>
          </a:xfrm>
          <a:prstGeom prst="ellipse">
            <a:avLst/>
          </a:prstGeom>
        </p:spPr>
      </p:pic>
    </p:spTree>
    <p:extLst>
      <p:ext uri="{BB962C8B-B14F-4D97-AF65-F5344CB8AC3E}">
        <p14:creationId xmlns:p14="http://schemas.microsoft.com/office/powerpoint/2010/main" val="123208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9E09C-74F0-7D4C-BC02-29EF871A9662}"/>
              </a:ext>
            </a:extLst>
          </p:cNvPr>
          <p:cNvSpPr>
            <a:spLocks noGrp="1"/>
          </p:cNvSpPr>
          <p:nvPr>
            <p:ph type="title" hasCustomPrompt="1"/>
          </p:nvPr>
        </p:nvSpPr>
        <p:spPr>
          <a:xfrm>
            <a:off x="831850" y="1709738"/>
            <a:ext cx="10515600" cy="2852737"/>
          </a:xfrm>
        </p:spPr>
        <p:txBody>
          <a:bodyPr anchor="b"/>
          <a:lstStyle>
            <a:lvl1pPr>
              <a:defRPr sz="6000">
                <a:solidFill>
                  <a:srgbClr val="800000"/>
                </a:solidFill>
              </a:defRPr>
            </a:lvl1pPr>
          </a:lstStyle>
          <a:p>
            <a:r>
              <a:rPr lang="nl-NL" dirty="0" err="1"/>
              <a:t>Title</a:t>
            </a:r>
            <a:endParaRPr lang="nl-NL" dirty="0"/>
          </a:p>
        </p:txBody>
      </p:sp>
      <p:sp>
        <p:nvSpPr>
          <p:cNvPr id="3" name="Tijdelijke aanduiding voor tekst 2">
            <a:extLst>
              <a:ext uri="{FF2B5EF4-FFF2-40B4-BE49-F238E27FC236}">
                <a16:creationId xmlns:a16="http://schemas.microsoft.com/office/drawing/2014/main" id="{1D912723-BC69-CD4F-9C45-65375E89E540}"/>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err="1"/>
              <a:t>Auhtor</a:t>
            </a:r>
            <a:r>
              <a:rPr lang="nl-NL" dirty="0"/>
              <a:t>(s)</a:t>
            </a:r>
          </a:p>
        </p:txBody>
      </p:sp>
      <p:sp>
        <p:nvSpPr>
          <p:cNvPr id="7" name="Rechthoek 6">
            <a:extLst>
              <a:ext uri="{FF2B5EF4-FFF2-40B4-BE49-F238E27FC236}">
                <a16:creationId xmlns:a16="http://schemas.microsoft.com/office/drawing/2014/main" id="{F6B9A23B-4721-0046-987E-7A0DD5C7D2FF}"/>
              </a:ext>
            </a:extLst>
          </p:cNvPr>
          <p:cNvSpPr/>
          <p:nvPr userDrawn="1"/>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1" descr="C:\Users\amorrison\Dropbox\Initiative on Islam &amp; Med\Multimedia\Logos\Initiative-on-IM-Rev3red.jpg">
            <a:extLst>
              <a:ext uri="{FF2B5EF4-FFF2-40B4-BE49-F238E27FC236}">
                <a16:creationId xmlns:a16="http://schemas.microsoft.com/office/drawing/2014/main" id="{8048FA3D-3936-2C4E-A2ED-1DA0099F5B0F}"/>
              </a:ext>
            </a:extLst>
          </p:cNvPr>
          <p:cNvPicPr/>
          <p:nvPr userDrawn="1"/>
        </p:nvPicPr>
        <p:blipFill>
          <a:blip r:embed="rId2">
            <a:extLst>
              <a:ext uri="{BEBA8EAE-BF5A-486C-A8C5-ECC9F3942E4B}">
                <a14:imgProps xmlns:a14="http://schemas.microsoft.com/office/drawing/2010/main">
                  <a14:imgLayer r:embed="rId3">
                    <a14:imgEffect>
                      <a14:backgroundRemoval t="10000" b="90000" l="8167" r="91833">
                        <a14:foregroundMark x1="11083" y1="21600" x2="31333" y2="21600"/>
                        <a14:foregroundMark x1="31667" y1="25800" x2="32000" y2="57800"/>
                        <a14:foregroundMark x1="15417" y1="36600" x2="19917" y2="34800"/>
                        <a14:foregroundMark x1="23000" y1="31400" x2="23250" y2="28600"/>
                        <a14:foregroundMark x1="17167" y1="30200" x2="16833" y2="27000"/>
                        <a14:foregroundMark x1="14417" y1="30200" x2="14917" y2="28800"/>
                        <a14:foregroundMark x1="12667" y1="29600" x2="12083" y2="31000"/>
                        <a14:foregroundMark x1="19917" y1="38800" x2="21417" y2="35800"/>
                        <a14:foregroundMark x1="18417" y1="42200" x2="19417" y2="39200"/>
                        <a14:foregroundMark x1="18583" y1="43600" x2="23333" y2="43400"/>
                        <a14:foregroundMark x1="17083" y1="47200" x2="30750" y2="46600"/>
                        <a14:foregroundMark x1="18000" y1="56400" x2="18000" y2="56400"/>
                        <a14:foregroundMark x1="21750" y1="53400" x2="21750" y2="53400"/>
                        <a14:foregroundMark x1="26250" y1="55000" x2="26250" y2="55000"/>
                        <a14:foregroundMark x1="37417" y1="40000" x2="37417" y2="40000"/>
                        <a14:foregroundMark x1="8833" y1="63600" x2="8833" y2="78600"/>
                        <a14:foregroundMark x1="8833" y1="79000" x2="91417" y2="79000"/>
                        <a14:foregroundMark x1="91417" y1="79000" x2="91250" y2="16400"/>
                        <a14:foregroundMark x1="91250" y1="16400" x2="8750" y2="16600"/>
                        <a14:foregroundMark x1="8750" y1="16600" x2="8750" y2="78800"/>
                        <a14:foregroundMark x1="25250" y1="39400" x2="25250" y2="25800"/>
                        <a14:foregroundMark x1="11500" y1="60800" x2="31250" y2="60400"/>
                        <a14:foregroundMark x1="13083" y1="55000" x2="13083" y2="55000"/>
                        <a14:foregroundMark x1="29333" y1="53400" x2="29333" y2="53400"/>
                      </a14:backgroundRemoval>
                    </a14:imgEffect>
                  </a14:imgLayer>
                </a14:imgProps>
              </a:ext>
              <a:ext uri="{28A0092B-C50C-407E-A947-70E740481C1C}">
                <a14:useLocalDpi xmlns:a14="http://schemas.microsoft.com/office/drawing/2010/main" val="0"/>
              </a:ext>
            </a:extLst>
          </a:blip>
          <a:srcRect/>
          <a:stretch>
            <a:fillRect/>
          </a:stretch>
        </p:blipFill>
        <p:spPr bwMode="auto">
          <a:xfrm>
            <a:off x="1557866" y="-469946"/>
            <a:ext cx="9076267" cy="4459110"/>
          </a:xfrm>
          <a:prstGeom prst="rect">
            <a:avLst/>
          </a:prstGeom>
          <a:noFill/>
          <a:ln>
            <a:noFill/>
          </a:ln>
        </p:spPr>
      </p:pic>
      <p:sp>
        <p:nvSpPr>
          <p:cNvPr id="8" name="TextBox 84">
            <a:extLst>
              <a:ext uri="{FF2B5EF4-FFF2-40B4-BE49-F238E27FC236}">
                <a16:creationId xmlns:a16="http://schemas.microsoft.com/office/drawing/2014/main" id="{753E1E60-C60C-CB47-A5DF-06081A6A3AF8}"/>
              </a:ext>
            </a:extLst>
          </p:cNvPr>
          <p:cNvSpPr txBox="1"/>
          <p:nvPr userDrawn="1"/>
        </p:nvSpPr>
        <p:spPr>
          <a:xfrm>
            <a:off x="9162761" y="6168015"/>
            <a:ext cx="3964347" cy="523220"/>
          </a:xfrm>
          <a:prstGeom prst="rect">
            <a:avLst/>
          </a:prstGeom>
          <a:noFill/>
        </p:spPr>
        <p:txBody>
          <a:bodyPr wrap="square" rtlCol="0">
            <a:spAutoFit/>
          </a:bodyPr>
          <a:lstStyle/>
          <a:p>
            <a:pPr algn="ctr"/>
            <a:r>
              <a:rPr lang="en-US" sz="2800" dirty="0">
                <a:solidFill>
                  <a:srgbClr val="767676"/>
                </a:solidFill>
                <a:latin typeface="Tw Cen MT" panose="020B0602020104020603" pitchFamily="34" charset="0"/>
              </a:rPr>
              <a:t>@</a:t>
            </a:r>
            <a:r>
              <a:rPr lang="en-US" sz="2800" dirty="0" err="1">
                <a:solidFill>
                  <a:srgbClr val="767676"/>
                </a:solidFill>
                <a:latin typeface="Tw Cen MT" panose="020B0602020104020603" pitchFamily="34" charset="0"/>
              </a:rPr>
              <a:t>uchi_iim</a:t>
            </a:r>
            <a:endParaRPr lang="en-US" sz="2800" dirty="0">
              <a:solidFill>
                <a:srgbClr val="767676"/>
              </a:solidFill>
              <a:latin typeface="Tw Cen MT" panose="020B0602020104020603" pitchFamily="34" charset="0"/>
            </a:endParaRPr>
          </a:p>
        </p:txBody>
      </p:sp>
      <p:grpSp>
        <p:nvGrpSpPr>
          <p:cNvPr id="10" name="Groep 9">
            <a:extLst>
              <a:ext uri="{FF2B5EF4-FFF2-40B4-BE49-F238E27FC236}">
                <a16:creationId xmlns:a16="http://schemas.microsoft.com/office/drawing/2014/main" id="{BD7C6E6C-B58D-B94F-A6D8-CC5369ADCB58}"/>
              </a:ext>
            </a:extLst>
          </p:cNvPr>
          <p:cNvGrpSpPr/>
          <p:nvPr userDrawn="1"/>
        </p:nvGrpSpPr>
        <p:grpSpPr>
          <a:xfrm>
            <a:off x="9735740" y="6168015"/>
            <a:ext cx="561891" cy="523220"/>
            <a:chOff x="778389" y="2833344"/>
            <a:chExt cx="1235904" cy="1273857"/>
          </a:xfrm>
        </p:grpSpPr>
        <p:sp>
          <p:nvSpPr>
            <p:cNvPr id="11" name="Oval 45">
              <a:extLst>
                <a:ext uri="{FF2B5EF4-FFF2-40B4-BE49-F238E27FC236}">
                  <a16:creationId xmlns:a16="http://schemas.microsoft.com/office/drawing/2014/main" id="{2671B018-ACE2-0446-9C19-420D619FDD56}"/>
                </a:ext>
              </a:extLst>
            </p:cNvPr>
            <p:cNvSpPr/>
            <p:nvPr userDrawn="1"/>
          </p:nvSpPr>
          <p:spPr>
            <a:xfrm>
              <a:off x="778389" y="2833344"/>
              <a:ext cx="1235904" cy="1273857"/>
            </a:xfrm>
            <a:prstGeom prst="ellipse">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6">
              <a:extLst>
                <a:ext uri="{FF2B5EF4-FFF2-40B4-BE49-F238E27FC236}">
                  <a16:creationId xmlns:a16="http://schemas.microsoft.com/office/drawing/2014/main" id="{1EA2831B-10EF-B046-8F99-A978439B09B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2750" y="3080236"/>
              <a:ext cx="798737" cy="792202"/>
            </a:xfrm>
            <a:prstGeom prst="rect">
              <a:avLst/>
            </a:prstGeom>
          </p:spPr>
        </p:pic>
      </p:grpSp>
    </p:spTree>
    <p:extLst>
      <p:ext uri="{BB962C8B-B14F-4D97-AF65-F5344CB8AC3E}">
        <p14:creationId xmlns:p14="http://schemas.microsoft.com/office/powerpoint/2010/main" val="1348955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C6B91-B61C-7C49-9536-C86C969EA656}"/>
              </a:ext>
            </a:extLst>
          </p:cNvPr>
          <p:cNvSpPr>
            <a:spLocks noGrp="1"/>
          </p:cNvSpPr>
          <p:nvPr>
            <p:ph type="title" hasCustomPrompt="1"/>
          </p:nvPr>
        </p:nvSpPr>
        <p:spPr/>
        <p:txBody>
          <a:bodyPr/>
          <a:lstStyle/>
          <a:p>
            <a:r>
              <a:rPr lang="nl-NL" dirty="0" err="1"/>
              <a:t>Title</a:t>
            </a:r>
            <a:endParaRPr lang="nl-NL" dirty="0"/>
          </a:p>
        </p:txBody>
      </p:sp>
      <p:sp>
        <p:nvSpPr>
          <p:cNvPr id="3" name="Tijdelijke aanduiding voor inhoud 2">
            <a:extLst>
              <a:ext uri="{FF2B5EF4-FFF2-40B4-BE49-F238E27FC236}">
                <a16:creationId xmlns:a16="http://schemas.microsoft.com/office/drawing/2014/main" id="{3E5BBD75-0EEB-C74A-8F85-988B3E22595F}"/>
              </a:ext>
            </a:extLst>
          </p:cNvPr>
          <p:cNvSpPr>
            <a:spLocks noGrp="1"/>
          </p:cNvSpPr>
          <p:nvPr>
            <p:ph sz="half" idx="1" hasCustomPrompt="1"/>
          </p:nvPr>
        </p:nvSpPr>
        <p:spPr>
          <a:xfrm>
            <a:off x="838200" y="1825625"/>
            <a:ext cx="5181600" cy="4351338"/>
          </a:xfrm>
        </p:spPr>
        <p:txBody>
          <a:bodyPr/>
          <a:lstStyle/>
          <a:p>
            <a:pPr lvl="0"/>
            <a:r>
              <a:rPr lang="nl-NL" dirty="0" err="1"/>
              <a:t>Text</a:t>
            </a:r>
            <a:endParaRPr lang="nl-NL" dirty="0"/>
          </a:p>
        </p:txBody>
      </p:sp>
      <p:sp>
        <p:nvSpPr>
          <p:cNvPr id="4" name="Tijdelijke aanduiding voor inhoud 3">
            <a:extLst>
              <a:ext uri="{FF2B5EF4-FFF2-40B4-BE49-F238E27FC236}">
                <a16:creationId xmlns:a16="http://schemas.microsoft.com/office/drawing/2014/main" id="{39DAA12A-BE0F-BA4C-BDAD-2370388B5714}"/>
              </a:ext>
            </a:extLst>
          </p:cNvPr>
          <p:cNvSpPr>
            <a:spLocks noGrp="1"/>
          </p:cNvSpPr>
          <p:nvPr>
            <p:ph sz="half" idx="2" hasCustomPrompt="1"/>
          </p:nvPr>
        </p:nvSpPr>
        <p:spPr>
          <a:xfrm>
            <a:off x="6172200" y="1825625"/>
            <a:ext cx="5181600" cy="4351338"/>
          </a:xfrm>
        </p:spPr>
        <p:txBody>
          <a:bodyPr/>
          <a:lstStyle/>
          <a:p>
            <a:pPr lvl="0"/>
            <a:r>
              <a:rPr lang="nl-NL" dirty="0" err="1"/>
              <a:t>Text</a:t>
            </a:r>
            <a:endParaRPr lang="nl-NL" dirty="0"/>
          </a:p>
        </p:txBody>
      </p:sp>
      <p:pic>
        <p:nvPicPr>
          <p:cNvPr id="8" name="Picture 80">
            <a:extLst>
              <a:ext uri="{FF2B5EF4-FFF2-40B4-BE49-F238E27FC236}">
                <a16:creationId xmlns:a16="http://schemas.microsoft.com/office/drawing/2014/main" id="{CCDA6BE8-8D2B-C047-ABB5-4395416780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6784" y="5390547"/>
            <a:ext cx="1325563" cy="1325563"/>
          </a:xfrm>
          <a:prstGeom prst="ellipse">
            <a:avLst/>
          </a:prstGeom>
        </p:spPr>
      </p:pic>
    </p:spTree>
    <p:extLst>
      <p:ext uri="{BB962C8B-B14F-4D97-AF65-F5344CB8AC3E}">
        <p14:creationId xmlns:p14="http://schemas.microsoft.com/office/powerpoint/2010/main" val="1737884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69C61-E652-E848-8E8F-E177B24AC8FF}"/>
              </a:ext>
            </a:extLst>
          </p:cNvPr>
          <p:cNvSpPr>
            <a:spLocks noGrp="1"/>
          </p:cNvSpPr>
          <p:nvPr>
            <p:ph type="title" hasCustomPrompt="1"/>
          </p:nvPr>
        </p:nvSpPr>
        <p:spPr>
          <a:xfrm>
            <a:off x="839788" y="365125"/>
            <a:ext cx="10515600" cy="1325563"/>
          </a:xfrm>
        </p:spPr>
        <p:txBody>
          <a:bodyPr/>
          <a:lstStyle/>
          <a:p>
            <a:r>
              <a:rPr lang="nl-NL" dirty="0" err="1"/>
              <a:t>Title</a:t>
            </a:r>
            <a:endParaRPr lang="nl-NL" dirty="0"/>
          </a:p>
        </p:txBody>
      </p:sp>
      <p:sp>
        <p:nvSpPr>
          <p:cNvPr id="3" name="Tijdelijke aanduiding voor tekst 2">
            <a:extLst>
              <a:ext uri="{FF2B5EF4-FFF2-40B4-BE49-F238E27FC236}">
                <a16:creationId xmlns:a16="http://schemas.microsoft.com/office/drawing/2014/main" id="{D069FFF0-318D-5C4F-B823-F8988C1E4D6F}"/>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Title</a:t>
            </a:r>
            <a:endParaRPr lang="nl-NL" dirty="0"/>
          </a:p>
        </p:txBody>
      </p:sp>
      <p:sp>
        <p:nvSpPr>
          <p:cNvPr id="4" name="Tijdelijke aanduiding voor inhoud 3">
            <a:extLst>
              <a:ext uri="{FF2B5EF4-FFF2-40B4-BE49-F238E27FC236}">
                <a16:creationId xmlns:a16="http://schemas.microsoft.com/office/drawing/2014/main" id="{EA1AEA14-88A2-EA40-A760-D37C01D1DB73}"/>
              </a:ext>
            </a:extLst>
          </p:cNvPr>
          <p:cNvSpPr>
            <a:spLocks noGrp="1"/>
          </p:cNvSpPr>
          <p:nvPr>
            <p:ph sz="half" idx="2" hasCustomPrompt="1"/>
          </p:nvPr>
        </p:nvSpPr>
        <p:spPr>
          <a:xfrm>
            <a:off x="839788" y="2505075"/>
            <a:ext cx="5157787" cy="3684588"/>
          </a:xfrm>
        </p:spPr>
        <p:txBody>
          <a:bodyPr/>
          <a:lstStyle/>
          <a:p>
            <a:pPr lvl="0"/>
            <a:r>
              <a:rPr lang="nl-NL" dirty="0" err="1"/>
              <a:t>Text</a:t>
            </a:r>
            <a:endParaRPr lang="nl-NL" dirty="0"/>
          </a:p>
        </p:txBody>
      </p:sp>
      <p:sp>
        <p:nvSpPr>
          <p:cNvPr id="5" name="Tijdelijke aanduiding voor tekst 4">
            <a:extLst>
              <a:ext uri="{FF2B5EF4-FFF2-40B4-BE49-F238E27FC236}">
                <a16:creationId xmlns:a16="http://schemas.microsoft.com/office/drawing/2014/main" id="{211BEE79-ABD3-6743-83FD-AF2CDF992EFD}"/>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Title</a:t>
            </a:r>
            <a:endParaRPr lang="nl-NL" dirty="0"/>
          </a:p>
        </p:txBody>
      </p:sp>
      <p:sp>
        <p:nvSpPr>
          <p:cNvPr id="6" name="Tijdelijke aanduiding voor inhoud 5">
            <a:extLst>
              <a:ext uri="{FF2B5EF4-FFF2-40B4-BE49-F238E27FC236}">
                <a16:creationId xmlns:a16="http://schemas.microsoft.com/office/drawing/2014/main" id="{32A372E2-70E6-5B4F-A55E-20C5AA2E8D3A}"/>
              </a:ext>
            </a:extLst>
          </p:cNvPr>
          <p:cNvSpPr>
            <a:spLocks noGrp="1"/>
          </p:cNvSpPr>
          <p:nvPr>
            <p:ph sz="quarter" idx="4" hasCustomPrompt="1"/>
          </p:nvPr>
        </p:nvSpPr>
        <p:spPr>
          <a:xfrm>
            <a:off x="6172200" y="2505075"/>
            <a:ext cx="5183188" cy="3684588"/>
          </a:xfrm>
        </p:spPr>
        <p:txBody>
          <a:bodyPr/>
          <a:lstStyle/>
          <a:p>
            <a:pPr lvl="0"/>
            <a:r>
              <a:rPr lang="nl-NL" dirty="0" err="1"/>
              <a:t>Text</a:t>
            </a:r>
            <a:endParaRPr lang="nl-NL" dirty="0"/>
          </a:p>
        </p:txBody>
      </p:sp>
      <p:pic>
        <p:nvPicPr>
          <p:cNvPr id="10" name="Picture 80">
            <a:extLst>
              <a:ext uri="{FF2B5EF4-FFF2-40B4-BE49-F238E27FC236}">
                <a16:creationId xmlns:a16="http://schemas.microsoft.com/office/drawing/2014/main" id="{88508D19-77EE-BC48-A101-2B631AAC2A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6784" y="5390547"/>
            <a:ext cx="1325563" cy="1325563"/>
          </a:xfrm>
          <a:prstGeom prst="ellipse">
            <a:avLst/>
          </a:prstGeom>
        </p:spPr>
      </p:pic>
    </p:spTree>
    <p:extLst>
      <p:ext uri="{BB962C8B-B14F-4D97-AF65-F5344CB8AC3E}">
        <p14:creationId xmlns:p14="http://schemas.microsoft.com/office/powerpoint/2010/main" val="2539979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80">
            <a:extLst>
              <a:ext uri="{FF2B5EF4-FFF2-40B4-BE49-F238E27FC236}">
                <a16:creationId xmlns:a16="http://schemas.microsoft.com/office/drawing/2014/main" id="{CAADB6A0-FFF4-D74E-B7C1-6637338072CE}"/>
              </a:ext>
            </a:extLst>
          </p:cNvPr>
          <p:cNvPicPr>
            <a:picLocks noChangeAspect="1"/>
          </p:cNvPicPr>
          <p:nvPr userDrawn="1"/>
        </p:nvPicPr>
        <p:blipFill>
          <a:blip r:embed="rId2">
            <a:alphaModFix amt="24000"/>
            <a:extLst>
              <a:ext uri="{28A0092B-C50C-407E-A947-70E740481C1C}">
                <a14:useLocalDpi xmlns:a14="http://schemas.microsoft.com/office/drawing/2010/main" val="0"/>
              </a:ext>
            </a:extLst>
          </a:blip>
          <a:stretch>
            <a:fillRect/>
          </a:stretch>
        </p:blipFill>
        <p:spPr>
          <a:xfrm>
            <a:off x="3060192" y="393192"/>
            <a:ext cx="6071616" cy="6071616"/>
          </a:xfrm>
          <a:prstGeom prst="ellipse">
            <a:avLst/>
          </a:prstGeom>
        </p:spPr>
      </p:pic>
      <p:sp>
        <p:nvSpPr>
          <p:cNvPr id="2" name="Titel 1">
            <a:extLst>
              <a:ext uri="{FF2B5EF4-FFF2-40B4-BE49-F238E27FC236}">
                <a16:creationId xmlns:a16="http://schemas.microsoft.com/office/drawing/2014/main" id="{4D290F5E-C420-9E45-A56A-A9D2CAE8F717}"/>
              </a:ext>
            </a:extLst>
          </p:cNvPr>
          <p:cNvSpPr>
            <a:spLocks noGrp="1"/>
          </p:cNvSpPr>
          <p:nvPr>
            <p:ph type="title" hasCustomPrompt="1"/>
          </p:nvPr>
        </p:nvSpPr>
        <p:spPr>
          <a:xfrm>
            <a:off x="838200" y="2766218"/>
            <a:ext cx="10515600" cy="1325563"/>
          </a:xfrm>
        </p:spPr>
        <p:txBody>
          <a:bodyPr/>
          <a:lstStyle>
            <a:lvl1pPr>
              <a:defRPr b="1">
                <a:solidFill>
                  <a:schemeClr val="tx1"/>
                </a:solidFill>
              </a:defRPr>
            </a:lvl1pPr>
          </a:lstStyle>
          <a:p>
            <a:r>
              <a:rPr lang="nl-NL" dirty="0" err="1"/>
              <a:t>Title</a:t>
            </a:r>
            <a:endParaRPr lang="nl-NL" dirty="0"/>
          </a:p>
        </p:txBody>
      </p:sp>
    </p:spTree>
    <p:extLst>
      <p:ext uri="{BB962C8B-B14F-4D97-AF65-F5344CB8AC3E}">
        <p14:creationId xmlns:p14="http://schemas.microsoft.com/office/powerpoint/2010/main" val="3248409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80">
            <a:extLst>
              <a:ext uri="{FF2B5EF4-FFF2-40B4-BE49-F238E27FC236}">
                <a16:creationId xmlns:a16="http://schemas.microsoft.com/office/drawing/2014/main" id="{CFAE2DE3-8837-344D-BACA-8A8ECAA9A079}"/>
              </a:ext>
            </a:extLst>
          </p:cNvPr>
          <p:cNvPicPr>
            <a:picLocks noChangeAspect="1"/>
          </p:cNvPicPr>
          <p:nvPr userDrawn="1"/>
        </p:nvPicPr>
        <p:blipFill>
          <a:blip r:embed="rId2">
            <a:alphaModFix amt="24000"/>
            <a:extLst>
              <a:ext uri="{28A0092B-C50C-407E-A947-70E740481C1C}">
                <a14:useLocalDpi xmlns:a14="http://schemas.microsoft.com/office/drawing/2010/main" val="0"/>
              </a:ext>
            </a:extLst>
          </a:blip>
          <a:stretch>
            <a:fillRect/>
          </a:stretch>
        </p:blipFill>
        <p:spPr>
          <a:xfrm>
            <a:off x="3060192" y="393192"/>
            <a:ext cx="6071616" cy="6071616"/>
          </a:xfrm>
          <a:prstGeom prst="ellipse">
            <a:avLst/>
          </a:prstGeom>
        </p:spPr>
      </p:pic>
    </p:spTree>
    <p:extLst>
      <p:ext uri="{BB962C8B-B14F-4D97-AF65-F5344CB8AC3E}">
        <p14:creationId xmlns:p14="http://schemas.microsoft.com/office/powerpoint/2010/main" val="3136553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EE65A-A140-BF47-B99B-DF8928D899A8}"/>
              </a:ext>
            </a:extLst>
          </p:cNvPr>
          <p:cNvSpPr>
            <a:spLocks noGrp="1"/>
          </p:cNvSpPr>
          <p:nvPr>
            <p:ph type="title" hasCustomPrompt="1"/>
          </p:nvPr>
        </p:nvSpPr>
        <p:spPr>
          <a:xfrm>
            <a:off x="839788" y="457200"/>
            <a:ext cx="3932237" cy="1600200"/>
          </a:xfrm>
        </p:spPr>
        <p:txBody>
          <a:bodyPr anchor="b"/>
          <a:lstStyle>
            <a:lvl1pPr>
              <a:defRPr sz="3200"/>
            </a:lvl1pPr>
          </a:lstStyle>
          <a:p>
            <a:r>
              <a:rPr lang="nl-NL" dirty="0" err="1"/>
              <a:t>Title</a:t>
            </a:r>
            <a:endParaRPr lang="nl-NL" dirty="0"/>
          </a:p>
        </p:txBody>
      </p:sp>
      <p:sp>
        <p:nvSpPr>
          <p:cNvPr id="3" name="Tijdelijke aanduiding voor inhoud 2">
            <a:extLst>
              <a:ext uri="{FF2B5EF4-FFF2-40B4-BE49-F238E27FC236}">
                <a16:creationId xmlns:a16="http://schemas.microsoft.com/office/drawing/2014/main" id="{4C154574-5D37-0240-BB09-9DFCA2CD129C}"/>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err="1"/>
              <a:t>Text</a:t>
            </a:r>
            <a:endParaRPr lang="nl-NL" dirty="0"/>
          </a:p>
        </p:txBody>
      </p:sp>
      <p:sp>
        <p:nvSpPr>
          <p:cNvPr id="4" name="Tijdelijke aanduiding voor tekst 3">
            <a:extLst>
              <a:ext uri="{FF2B5EF4-FFF2-40B4-BE49-F238E27FC236}">
                <a16:creationId xmlns:a16="http://schemas.microsoft.com/office/drawing/2014/main" id="{41816F21-58BE-4D44-BF37-9A3EF21BF27A}"/>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Text</a:t>
            </a:r>
            <a:endParaRPr lang="nl-NL" dirty="0"/>
          </a:p>
        </p:txBody>
      </p:sp>
      <p:pic>
        <p:nvPicPr>
          <p:cNvPr id="8" name="Picture 80">
            <a:extLst>
              <a:ext uri="{FF2B5EF4-FFF2-40B4-BE49-F238E27FC236}">
                <a16:creationId xmlns:a16="http://schemas.microsoft.com/office/drawing/2014/main" id="{C5C90F59-C4E3-E24C-BBC8-88AE7EC05B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6784" y="5390547"/>
            <a:ext cx="1325563" cy="1325563"/>
          </a:xfrm>
          <a:prstGeom prst="ellipse">
            <a:avLst/>
          </a:prstGeom>
        </p:spPr>
      </p:pic>
    </p:spTree>
    <p:extLst>
      <p:ext uri="{BB962C8B-B14F-4D97-AF65-F5344CB8AC3E}">
        <p14:creationId xmlns:p14="http://schemas.microsoft.com/office/powerpoint/2010/main" val="3555341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56296-A10F-514C-96E1-92E8F1D002D8}"/>
              </a:ext>
            </a:extLst>
          </p:cNvPr>
          <p:cNvSpPr>
            <a:spLocks noGrp="1"/>
          </p:cNvSpPr>
          <p:nvPr>
            <p:ph type="title" hasCustomPrompt="1"/>
          </p:nvPr>
        </p:nvSpPr>
        <p:spPr>
          <a:xfrm>
            <a:off x="839788" y="457200"/>
            <a:ext cx="3932237" cy="1600200"/>
          </a:xfrm>
        </p:spPr>
        <p:txBody>
          <a:bodyPr anchor="b"/>
          <a:lstStyle>
            <a:lvl1pPr>
              <a:defRPr sz="3200"/>
            </a:lvl1pPr>
          </a:lstStyle>
          <a:p>
            <a:r>
              <a:rPr lang="nl-NL" dirty="0" err="1"/>
              <a:t>Title</a:t>
            </a:r>
            <a:endParaRPr lang="nl-NL" dirty="0"/>
          </a:p>
        </p:txBody>
      </p:sp>
      <p:sp>
        <p:nvSpPr>
          <p:cNvPr id="3" name="Tijdelijke aanduiding voor afbeelding 2">
            <a:extLst>
              <a:ext uri="{FF2B5EF4-FFF2-40B4-BE49-F238E27FC236}">
                <a16:creationId xmlns:a16="http://schemas.microsoft.com/office/drawing/2014/main" id="{430030FB-BF52-F149-9473-23CCF100D5EC}"/>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Image</a:t>
            </a:r>
          </a:p>
        </p:txBody>
      </p:sp>
      <p:sp>
        <p:nvSpPr>
          <p:cNvPr id="4" name="Tijdelijke aanduiding voor tekst 3">
            <a:extLst>
              <a:ext uri="{FF2B5EF4-FFF2-40B4-BE49-F238E27FC236}">
                <a16:creationId xmlns:a16="http://schemas.microsoft.com/office/drawing/2014/main" id="{8F5DA6EC-FBCD-AF40-A420-9BD83E014DF6}"/>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Text</a:t>
            </a:r>
            <a:endParaRPr lang="nl-NL" dirty="0"/>
          </a:p>
        </p:txBody>
      </p:sp>
      <p:pic>
        <p:nvPicPr>
          <p:cNvPr id="8" name="Picture 80">
            <a:extLst>
              <a:ext uri="{FF2B5EF4-FFF2-40B4-BE49-F238E27FC236}">
                <a16:creationId xmlns:a16="http://schemas.microsoft.com/office/drawing/2014/main" id="{59BFEB07-C5F3-B043-B94A-A7B78F2348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6784" y="5390547"/>
            <a:ext cx="1325563" cy="1325563"/>
          </a:xfrm>
          <a:prstGeom prst="ellipse">
            <a:avLst/>
          </a:prstGeom>
        </p:spPr>
      </p:pic>
    </p:spTree>
    <p:extLst>
      <p:ext uri="{BB962C8B-B14F-4D97-AF65-F5344CB8AC3E}">
        <p14:creationId xmlns:p14="http://schemas.microsoft.com/office/powerpoint/2010/main" val="3002028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E4F2D-BA6E-6840-ABE2-35FB10E4B974}"/>
              </a:ext>
            </a:extLst>
          </p:cNvPr>
          <p:cNvSpPr>
            <a:spLocks noGrp="1"/>
          </p:cNvSpPr>
          <p:nvPr>
            <p:ph type="title" hasCustomPrompt="1"/>
          </p:nvPr>
        </p:nvSpPr>
        <p:spPr/>
        <p:txBody>
          <a:bodyPr/>
          <a:lstStyle/>
          <a:p>
            <a:r>
              <a:rPr lang="nl-NL" dirty="0" err="1"/>
              <a:t>Title</a:t>
            </a:r>
            <a:endParaRPr lang="nl-NL" dirty="0"/>
          </a:p>
        </p:txBody>
      </p:sp>
      <p:sp>
        <p:nvSpPr>
          <p:cNvPr id="3" name="Tijdelijke aanduiding voor verticale tekst 2">
            <a:extLst>
              <a:ext uri="{FF2B5EF4-FFF2-40B4-BE49-F238E27FC236}">
                <a16:creationId xmlns:a16="http://schemas.microsoft.com/office/drawing/2014/main" id="{91D60AED-C888-AE4A-B6F3-78AB07AF1460}"/>
              </a:ext>
            </a:extLst>
          </p:cNvPr>
          <p:cNvSpPr>
            <a:spLocks noGrp="1"/>
          </p:cNvSpPr>
          <p:nvPr>
            <p:ph type="body" orient="vert" idx="1" hasCustomPrompt="1"/>
          </p:nvPr>
        </p:nvSpPr>
        <p:spPr/>
        <p:txBody>
          <a:bodyPr vert="eaVert"/>
          <a:lstStyle/>
          <a:p>
            <a:pPr lvl="0"/>
            <a:r>
              <a:rPr lang="nl-NL" dirty="0" err="1"/>
              <a:t>Text</a:t>
            </a:r>
            <a:endParaRPr lang="nl-NL" dirty="0"/>
          </a:p>
        </p:txBody>
      </p:sp>
      <p:pic>
        <p:nvPicPr>
          <p:cNvPr id="7" name="Picture 80">
            <a:extLst>
              <a:ext uri="{FF2B5EF4-FFF2-40B4-BE49-F238E27FC236}">
                <a16:creationId xmlns:a16="http://schemas.microsoft.com/office/drawing/2014/main" id="{9AE9A3E9-FE2D-2747-B973-4BB3486E23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418" y="5313013"/>
            <a:ext cx="1325563" cy="1325563"/>
          </a:xfrm>
          <a:prstGeom prst="ellipse">
            <a:avLst/>
          </a:prstGeom>
        </p:spPr>
      </p:pic>
    </p:spTree>
    <p:extLst>
      <p:ext uri="{BB962C8B-B14F-4D97-AF65-F5344CB8AC3E}">
        <p14:creationId xmlns:p14="http://schemas.microsoft.com/office/powerpoint/2010/main" val="1639533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17FDC14-1678-EB46-A509-452055D56625}"/>
              </a:ext>
            </a:extLst>
          </p:cNvPr>
          <p:cNvSpPr>
            <a:spLocks noGrp="1"/>
          </p:cNvSpPr>
          <p:nvPr>
            <p:ph type="title" orient="vert" hasCustomPrompt="1"/>
          </p:nvPr>
        </p:nvSpPr>
        <p:spPr>
          <a:xfrm>
            <a:off x="8724900" y="365125"/>
            <a:ext cx="2628900" cy="5811838"/>
          </a:xfrm>
        </p:spPr>
        <p:txBody>
          <a:bodyPr vert="eaVert"/>
          <a:lstStyle/>
          <a:p>
            <a:r>
              <a:rPr lang="nl-NL" dirty="0" err="1"/>
              <a:t>Title</a:t>
            </a:r>
            <a:endParaRPr lang="nl-NL" dirty="0"/>
          </a:p>
        </p:txBody>
      </p:sp>
      <p:sp>
        <p:nvSpPr>
          <p:cNvPr id="3" name="Tijdelijke aanduiding voor verticale tekst 2">
            <a:extLst>
              <a:ext uri="{FF2B5EF4-FFF2-40B4-BE49-F238E27FC236}">
                <a16:creationId xmlns:a16="http://schemas.microsoft.com/office/drawing/2014/main" id="{6CA6BFCB-996E-2349-A02F-03EC04603A04}"/>
              </a:ext>
            </a:extLst>
          </p:cNvPr>
          <p:cNvSpPr>
            <a:spLocks noGrp="1"/>
          </p:cNvSpPr>
          <p:nvPr>
            <p:ph type="body" orient="vert" idx="1" hasCustomPrompt="1"/>
          </p:nvPr>
        </p:nvSpPr>
        <p:spPr>
          <a:xfrm>
            <a:off x="838200" y="365125"/>
            <a:ext cx="7734300" cy="5811838"/>
          </a:xfrm>
        </p:spPr>
        <p:txBody>
          <a:bodyPr vert="eaVert"/>
          <a:lstStyle/>
          <a:p>
            <a:pPr lvl="0"/>
            <a:r>
              <a:rPr lang="nl-NL" dirty="0" err="1"/>
              <a:t>Text</a:t>
            </a:r>
            <a:endParaRPr lang="nl-NL" dirty="0"/>
          </a:p>
        </p:txBody>
      </p:sp>
      <p:pic>
        <p:nvPicPr>
          <p:cNvPr id="8" name="Picture 80">
            <a:extLst>
              <a:ext uri="{FF2B5EF4-FFF2-40B4-BE49-F238E27FC236}">
                <a16:creationId xmlns:a16="http://schemas.microsoft.com/office/drawing/2014/main" id="{1F8798A4-F050-4D4C-835C-BAD9FC19C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418" y="5313013"/>
            <a:ext cx="1325563" cy="1325563"/>
          </a:xfrm>
          <a:prstGeom prst="ellipse">
            <a:avLst/>
          </a:prstGeom>
        </p:spPr>
      </p:pic>
    </p:spTree>
    <p:extLst>
      <p:ext uri="{BB962C8B-B14F-4D97-AF65-F5344CB8AC3E}">
        <p14:creationId xmlns:p14="http://schemas.microsoft.com/office/powerpoint/2010/main" val="1508890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35C598-CD71-6E4B-ABC5-66382A98CB46}"/>
              </a:ext>
            </a:extLst>
          </p:cNvPr>
          <p:cNvSpPr/>
          <p:nvPr userDrawn="1"/>
        </p:nvSpPr>
        <p:spPr>
          <a:xfrm>
            <a:off x="0" y="0"/>
            <a:ext cx="12192000" cy="6858000"/>
          </a:xfrm>
          <a:prstGeom prst="rect">
            <a:avLst/>
          </a:prstGeom>
          <a:gradFill>
            <a:gsLst>
              <a:gs pos="0">
                <a:schemeClr val="tx1"/>
              </a:gs>
              <a:gs pos="100000">
                <a:srgbClr val="ACD8D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8480FC72-E4D3-E34F-BC24-86CD5D95918A}"/>
              </a:ext>
            </a:extLst>
          </p:cNvPr>
          <p:cNvSpPr/>
          <p:nvPr userDrawn="1"/>
        </p:nvSpPr>
        <p:spPr>
          <a:xfrm>
            <a:off x="2" y="0"/>
            <a:ext cx="12191999" cy="6858000"/>
          </a:xfrm>
          <a:prstGeom prst="rect">
            <a:avLst/>
          </a:prstGeom>
          <a:gradFill flip="none" rotWithShape="1">
            <a:gsLst>
              <a:gs pos="0">
                <a:srgbClr val="0E233C">
                  <a:alpha val="86000"/>
                </a:srgbClr>
              </a:gs>
              <a:gs pos="100000">
                <a:srgbClr val="0E233C">
                  <a:alpha val="8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4" name="Straight Connector 13"/>
          <p:cNvCxnSpPr/>
          <p:nvPr userDrawn="1"/>
        </p:nvCxnSpPr>
        <p:spPr>
          <a:xfrm>
            <a:off x="1676407" y="1354667"/>
            <a:ext cx="0" cy="411480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hasCustomPrompt="1"/>
          </p:nvPr>
        </p:nvSpPr>
        <p:spPr>
          <a:xfrm>
            <a:off x="1903701" y="2927003"/>
            <a:ext cx="10288299" cy="1003995"/>
          </a:xfrm>
          <a:prstGeom prst="rect">
            <a:avLst/>
          </a:prstGeom>
        </p:spPr>
        <p:txBody>
          <a:bodyPr>
            <a:normAutofit/>
          </a:bodyPr>
          <a:lstStyle>
            <a:lvl1pPr algn="l">
              <a:defRPr sz="5333">
                <a:solidFill>
                  <a:schemeClr val="bg1"/>
                </a:solidFill>
                <a:latin typeface="+mn-lt"/>
              </a:defRPr>
            </a:lvl1pPr>
          </a:lstStyle>
          <a:p>
            <a:r>
              <a:rPr lang="en-US"/>
              <a:t>DIVIDER PAGE</a:t>
            </a:r>
          </a:p>
        </p:txBody>
      </p:sp>
    </p:spTree>
    <p:extLst>
      <p:ext uri="{BB962C8B-B14F-4D97-AF65-F5344CB8AC3E}">
        <p14:creationId xmlns:p14="http://schemas.microsoft.com/office/powerpoint/2010/main" val="38297368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800000"/>
                </a:solidFill>
                <a:latin typeface="Tw Cen MT"/>
                <a:cs typeface="Tw Cen MT"/>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Tw Cen MT"/>
                <a:cs typeface="Tw Cen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1748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6" name="Groep 5">
            <a:extLst>
              <a:ext uri="{FF2B5EF4-FFF2-40B4-BE49-F238E27FC236}">
                <a16:creationId xmlns:a16="http://schemas.microsoft.com/office/drawing/2014/main" id="{19AFD13D-5711-2E44-9A2D-CA25ADCC2651}"/>
              </a:ext>
            </a:extLst>
          </p:cNvPr>
          <p:cNvGrpSpPr/>
          <p:nvPr userDrawn="1"/>
        </p:nvGrpSpPr>
        <p:grpSpPr>
          <a:xfrm>
            <a:off x="2696402" y="1432723"/>
            <a:ext cx="6799195" cy="3992553"/>
            <a:chOff x="2982416" y="1491437"/>
            <a:chExt cx="6799195" cy="3992553"/>
          </a:xfrm>
        </p:grpSpPr>
        <p:grpSp>
          <p:nvGrpSpPr>
            <p:cNvPr id="7" name="Group 95">
              <a:extLst>
                <a:ext uri="{FF2B5EF4-FFF2-40B4-BE49-F238E27FC236}">
                  <a16:creationId xmlns:a16="http://schemas.microsoft.com/office/drawing/2014/main" id="{988017E1-3CEE-364F-8E7D-18D0480990D9}"/>
                </a:ext>
              </a:extLst>
            </p:cNvPr>
            <p:cNvGrpSpPr/>
            <p:nvPr/>
          </p:nvGrpSpPr>
          <p:grpSpPr>
            <a:xfrm>
              <a:off x="7976170" y="1491437"/>
              <a:ext cx="1805441" cy="1894017"/>
              <a:chOff x="6381342" y="2182683"/>
              <a:chExt cx="1805441" cy="1894017"/>
            </a:xfrm>
          </p:grpSpPr>
          <p:sp>
            <p:nvSpPr>
              <p:cNvPr id="28" name="Rectangle: Top Corners Rounded 96">
                <a:extLst>
                  <a:ext uri="{FF2B5EF4-FFF2-40B4-BE49-F238E27FC236}">
                    <a16:creationId xmlns:a16="http://schemas.microsoft.com/office/drawing/2014/main" id="{26700763-B0E5-D449-A741-B22D917CA96E}"/>
                  </a:ext>
                </a:extLst>
              </p:cNvPr>
              <p:cNvSpPr/>
              <p:nvPr/>
            </p:nvSpPr>
            <p:spPr>
              <a:xfrm>
                <a:off x="6488272" y="2209800"/>
                <a:ext cx="1591582" cy="1866900"/>
              </a:xfrm>
              <a:prstGeom prst="round2SameRect">
                <a:avLst>
                  <a:gd name="adj1" fmla="val 12063"/>
                  <a:gd name="adj2" fmla="val 0"/>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97">
                <a:extLst>
                  <a:ext uri="{FF2B5EF4-FFF2-40B4-BE49-F238E27FC236}">
                    <a16:creationId xmlns:a16="http://schemas.microsoft.com/office/drawing/2014/main" id="{287A0B29-DC2B-B24C-ACD9-D8DBB9B8499C}"/>
                  </a:ext>
                </a:extLst>
              </p:cNvPr>
              <p:cNvSpPr txBox="1"/>
              <p:nvPr/>
            </p:nvSpPr>
            <p:spPr>
              <a:xfrm>
                <a:off x="6381342" y="2182683"/>
                <a:ext cx="1805441" cy="646331"/>
              </a:xfrm>
              <a:prstGeom prst="rect">
                <a:avLst/>
              </a:prstGeom>
              <a:noFill/>
            </p:spPr>
            <p:txBody>
              <a:bodyPr wrap="square" rtlCol="0">
                <a:spAutoFit/>
              </a:bodyPr>
              <a:lstStyle/>
              <a:p>
                <a:pPr algn="ctr"/>
                <a:r>
                  <a:rPr lang="en-US" sz="3600" b="1" dirty="0">
                    <a:solidFill>
                      <a:srgbClr val="E6E7E9"/>
                    </a:solidFill>
                    <a:latin typeface="Tw Cen MT" panose="020B0602020104020603" pitchFamily="34" charset="0"/>
                  </a:rPr>
                  <a:t>PART</a:t>
                </a:r>
              </a:p>
            </p:txBody>
          </p:sp>
          <p:sp>
            <p:nvSpPr>
              <p:cNvPr id="30" name="TextBox 98">
                <a:extLst>
                  <a:ext uri="{FF2B5EF4-FFF2-40B4-BE49-F238E27FC236}">
                    <a16:creationId xmlns:a16="http://schemas.microsoft.com/office/drawing/2014/main" id="{5F56303A-407F-DA43-A9D4-646701FF3F07}"/>
                  </a:ext>
                </a:extLst>
              </p:cNvPr>
              <p:cNvSpPr txBox="1"/>
              <p:nvPr/>
            </p:nvSpPr>
            <p:spPr>
              <a:xfrm>
                <a:off x="6836846"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3</a:t>
                </a:r>
              </a:p>
            </p:txBody>
          </p:sp>
        </p:grpSp>
        <p:grpSp>
          <p:nvGrpSpPr>
            <p:cNvPr id="8" name="Group 99">
              <a:extLst>
                <a:ext uri="{FF2B5EF4-FFF2-40B4-BE49-F238E27FC236}">
                  <a16:creationId xmlns:a16="http://schemas.microsoft.com/office/drawing/2014/main" id="{8E76326D-C36A-E541-BD28-E6DCBEF41D03}"/>
                </a:ext>
              </a:extLst>
            </p:cNvPr>
            <p:cNvGrpSpPr/>
            <p:nvPr/>
          </p:nvGrpSpPr>
          <p:grpSpPr>
            <a:xfrm>
              <a:off x="5479293" y="1491437"/>
              <a:ext cx="1805441" cy="1894017"/>
              <a:chOff x="3884465" y="2182683"/>
              <a:chExt cx="1805441" cy="1894017"/>
            </a:xfrm>
          </p:grpSpPr>
          <p:sp>
            <p:nvSpPr>
              <p:cNvPr id="25" name="Rectangle: Top Corners Rounded 100">
                <a:extLst>
                  <a:ext uri="{FF2B5EF4-FFF2-40B4-BE49-F238E27FC236}">
                    <a16:creationId xmlns:a16="http://schemas.microsoft.com/office/drawing/2014/main" id="{8E68385E-153D-9246-84C0-880839B1C07B}"/>
                  </a:ext>
                </a:extLst>
              </p:cNvPr>
              <p:cNvSpPr/>
              <p:nvPr/>
            </p:nvSpPr>
            <p:spPr>
              <a:xfrm>
                <a:off x="3991395" y="2209800"/>
                <a:ext cx="1591582" cy="1866900"/>
              </a:xfrm>
              <a:prstGeom prst="round2SameRect">
                <a:avLst>
                  <a:gd name="adj1" fmla="val 12063"/>
                  <a:gd name="adj2" fmla="val 0"/>
                </a:avLst>
              </a:prstGeom>
              <a:solidFill>
                <a:srgbClr val="44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101">
                <a:extLst>
                  <a:ext uri="{FF2B5EF4-FFF2-40B4-BE49-F238E27FC236}">
                    <a16:creationId xmlns:a16="http://schemas.microsoft.com/office/drawing/2014/main" id="{4FE55ECF-610B-4E44-8631-DC4F425EC13C}"/>
                  </a:ext>
                </a:extLst>
              </p:cNvPr>
              <p:cNvSpPr txBox="1"/>
              <p:nvPr/>
            </p:nvSpPr>
            <p:spPr>
              <a:xfrm>
                <a:off x="3884465" y="2182683"/>
                <a:ext cx="1805441" cy="646331"/>
              </a:xfrm>
              <a:prstGeom prst="rect">
                <a:avLst/>
              </a:prstGeom>
              <a:noFill/>
            </p:spPr>
            <p:txBody>
              <a:bodyPr wrap="square" rtlCol="0">
                <a:spAutoFit/>
              </a:bodyPr>
              <a:lstStyle/>
              <a:p>
                <a:pPr algn="ctr"/>
                <a:r>
                  <a:rPr lang="en-US" sz="3600" b="1" dirty="0">
                    <a:solidFill>
                      <a:srgbClr val="E6E7E9"/>
                    </a:solidFill>
                    <a:latin typeface="Tw Cen MT" panose="020B0602020104020603" pitchFamily="34" charset="0"/>
                  </a:rPr>
                  <a:t>PART</a:t>
                </a:r>
              </a:p>
            </p:txBody>
          </p:sp>
          <p:sp>
            <p:nvSpPr>
              <p:cNvPr id="27" name="TextBox 102">
                <a:extLst>
                  <a:ext uri="{FF2B5EF4-FFF2-40B4-BE49-F238E27FC236}">
                    <a16:creationId xmlns:a16="http://schemas.microsoft.com/office/drawing/2014/main" id="{8100A26A-FD61-3E43-A516-954F7D5400FF}"/>
                  </a:ext>
                </a:extLst>
              </p:cNvPr>
              <p:cNvSpPr txBox="1"/>
              <p:nvPr/>
            </p:nvSpPr>
            <p:spPr>
              <a:xfrm>
                <a:off x="4339969"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grpSp>
        <p:grpSp>
          <p:nvGrpSpPr>
            <p:cNvPr id="9" name="Group 103">
              <a:extLst>
                <a:ext uri="{FF2B5EF4-FFF2-40B4-BE49-F238E27FC236}">
                  <a16:creationId xmlns:a16="http://schemas.microsoft.com/office/drawing/2014/main" id="{44B1DF8F-620C-4F43-B96D-EB6161EA31E6}"/>
                </a:ext>
              </a:extLst>
            </p:cNvPr>
            <p:cNvGrpSpPr/>
            <p:nvPr/>
          </p:nvGrpSpPr>
          <p:grpSpPr>
            <a:xfrm>
              <a:off x="2982416" y="1491437"/>
              <a:ext cx="1805441" cy="1894017"/>
              <a:chOff x="1387588" y="2182683"/>
              <a:chExt cx="1805441" cy="1894017"/>
            </a:xfrm>
          </p:grpSpPr>
          <p:sp>
            <p:nvSpPr>
              <p:cNvPr id="22" name="Rectangle: Top Corners Rounded 104">
                <a:extLst>
                  <a:ext uri="{FF2B5EF4-FFF2-40B4-BE49-F238E27FC236}">
                    <a16:creationId xmlns:a16="http://schemas.microsoft.com/office/drawing/2014/main" id="{A9E76221-D494-C048-ACB4-20EDDCA66CAD}"/>
                  </a:ext>
                </a:extLst>
              </p:cNvPr>
              <p:cNvSpPr/>
              <p:nvPr/>
            </p:nvSpPr>
            <p:spPr>
              <a:xfrm>
                <a:off x="1494518" y="2209800"/>
                <a:ext cx="1591582" cy="1866900"/>
              </a:xfrm>
              <a:prstGeom prst="round2SameRect">
                <a:avLst>
                  <a:gd name="adj1" fmla="val 12063"/>
                  <a:gd name="adj2" fmla="val 0"/>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05">
                <a:extLst>
                  <a:ext uri="{FF2B5EF4-FFF2-40B4-BE49-F238E27FC236}">
                    <a16:creationId xmlns:a16="http://schemas.microsoft.com/office/drawing/2014/main" id="{181DCC32-25D8-9045-B7C9-954907EB0B71}"/>
                  </a:ext>
                </a:extLst>
              </p:cNvPr>
              <p:cNvSpPr txBox="1"/>
              <p:nvPr/>
            </p:nvSpPr>
            <p:spPr>
              <a:xfrm>
                <a:off x="1387588" y="2182683"/>
                <a:ext cx="1805441" cy="646331"/>
              </a:xfrm>
              <a:prstGeom prst="rect">
                <a:avLst/>
              </a:prstGeom>
              <a:noFill/>
            </p:spPr>
            <p:txBody>
              <a:bodyPr wrap="square" rtlCol="0">
                <a:spAutoFit/>
              </a:bodyPr>
              <a:lstStyle/>
              <a:p>
                <a:pPr algn="ctr"/>
                <a:r>
                  <a:rPr lang="en-US" sz="3600" b="1" dirty="0">
                    <a:solidFill>
                      <a:srgbClr val="E6E7E9"/>
                    </a:solidFill>
                    <a:latin typeface="Tw Cen MT" panose="020B0602020104020603" pitchFamily="34" charset="0"/>
                  </a:rPr>
                  <a:t>PART</a:t>
                </a:r>
              </a:p>
            </p:txBody>
          </p:sp>
          <p:sp>
            <p:nvSpPr>
              <p:cNvPr id="24" name="TextBox 106">
                <a:extLst>
                  <a:ext uri="{FF2B5EF4-FFF2-40B4-BE49-F238E27FC236}">
                    <a16:creationId xmlns:a16="http://schemas.microsoft.com/office/drawing/2014/main" id="{F22C7333-4C6D-E149-BB75-CE999DB5E2FE}"/>
                  </a:ext>
                </a:extLst>
              </p:cNvPr>
              <p:cNvSpPr txBox="1"/>
              <p:nvPr/>
            </p:nvSpPr>
            <p:spPr>
              <a:xfrm>
                <a:off x="1843092"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1</a:t>
                </a:r>
              </a:p>
            </p:txBody>
          </p:sp>
        </p:grpSp>
        <p:sp>
          <p:nvSpPr>
            <p:cNvPr id="10" name="Freeform: Shape 107">
              <a:extLst>
                <a:ext uri="{FF2B5EF4-FFF2-40B4-BE49-F238E27FC236}">
                  <a16:creationId xmlns:a16="http://schemas.microsoft.com/office/drawing/2014/main" id="{F7ED070F-B399-EB46-8AEB-7300C10071D0}"/>
                </a:ext>
              </a:extLst>
            </p:cNvPr>
            <p:cNvSpPr/>
            <p:nvPr/>
          </p:nvSpPr>
          <p:spPr>
            <a:xfrm flipV="1">
              <a:off x="3089346" y="245200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8">
              <a:extLst>
                <a:ext uri="{FF2B5EF4-FFF2-40B4-BE49-F238E27FC236}">
                  <a16:creationId xmlns:a16="http://schemas.microsoft.com/office/drawing/2014/main" id="{471CD8EF-36BB-0340-87F6-0CAAD1BE6D76}"/>
                </a:ext>
              </a:extLst>
            </p:cNvPr>
            <p:cNvSpPr/>
            <p:nvPr/>
          </p:nvSpPr>
          <p:spPr>
            <a:xfrm flipV="1">
              <a:off x="5586223" y="245200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09">
              <a:extLst>
                <a:ext uri="{FF2B5EF4-FFF2-40B4-BE49-F238E27FC236}">
                  <a16:creationId xmlns:a16="http://schemas.microsoft.com/office/drawing/2014/main" id="{87107BFB-8022-8346-BD9D-71512E232F60}"/>
                </a:ext>
              </a:extLst>
            </p:cNvPr>
            <p:cNvSpPr/>
            <p:nvPr/>
          </p:nvSpPr>
          <p:spPr>
            <a:xfrm flipV="1">
              <a:off x="8083100" y="245200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ijdelijke aanduiding voor tekst 2">
            <a:extLst>
              <a:ext uri="{FF2B5EF4-FFF2-40B4-BE49-F238E27FC236}">
                <a16:creationId xmlns:a16="http://schemas.microsoft.com/office/drawing/2014/main" id="{AB6E5E80-0109-2C42-9D7C-669E0AEF7031}"/>
              </a:ext>
            </a:extLst>
          </p:cNvPr>
          <p:cNvSpPr>
            <a:spLocks noGrp="1"/>
          </p:cNvSpPr>
          <p:nvPr>
            <p:ph type="body" idx="12" hasCustomPrompt="1"/>
          </p:nvPr>
        </p:nvSpPr>
        <p:spPr>
          <a:xfrm>
            <a:off x="5283128" y="2987629"/>
            <a:ext cx="1608663" cy="441371"/>
          </a:xfrm>
        </p:spPr>
        <p:txBody>
          <a:bodyPr>
            <a:normAutofit/>
          </a:bodyPr>
          <a:lstStyle>
            <a:lvl1pPr marL="0" indent="0" algn="ctr">
              <a:buNone/>
              <a:defRPr sz="1800" b="1">
                <a:solidFill>
                  <a:srgbClr val="44A2A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
        <p:nvSpPr>
          <p:cNvPr id="46" name="Tijdelijke aanduiding voor tekst 2">
            <a:extLst>
              <a:ext uri="{FF2B5EF4-FFF2-40B4-BE49-F238E27FC236}">
                <a16:creationId xmlns:a16="http://schemas.microsoft.com/office/drawing/2014/main" id="{D357B469-853B-234D-8300-0F5AB12E75FE}"/>
              </a:ext>
            </a:extLst>
          </p:cNvPr>
          <p:cNvSpPr>
            <a:spLocks noGrp="1"/>
          </p:cNvSpPr>
          <p:nvPr>
            <p:ph type="body" idx="13" hasCustomPrompt="1"/>
          </p:nvPr>
        </p:nvSpPr>
        <p:spPr>
          <a:xfrm>
            <a:off x="7797087" y="2987629"/>
            <a:ext cx="1591582" cy="882741"/>
          </a:xfrm>
        </p:spPr>
        <p:txBody>
          <a:bodyPr>
            <a:normAutofit/>
          </a:bodyPr>
          <a:lstStyle>
            <a:lvl1pPr marL="0" indent="0" algn="ctr">
              <a:buNone/>
              <a:defRPr sz="1800" b="1">
                <a:solidFill>
                  <a:srgbClr val="76767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
        <p:nvSpPr>
          <p:cNvPr id="47" name="Tijdelijke aanduiding voor tekst 2">
            <a:extLst>
              <a:ext uri="{FF2B5EF4-FFF2-40B4-BE49-F238E27FC236}">
                <a16:creationId xmlns:a16="http://schemas.microsoft.com/office/drawing/2014/main" id="{73C3F95A-B538-104B-B2FE-0130269A113B}"/>
              </a:ext>
            </a:extLst>
          </p:cNvPr>
          <p:cNvSpPr>
            <a:spLocks noGrp="1"/>
          </p:cNvSpPr>
          <p:nvPr>
            <p:ph type="body" idx="14" hasCustomPrompt="1"/>
          </p:nvPr>
        </p:nvSpPr>
        <p:spPr>
          <a:xfrm>
            <a:off x="2803332" y="2987629"/>
            <a:ext cx="1591582" cy="441372"/>
          </a:xfrm>
        </p:spPr>
        <p:txBody>
          <a:bodyPr>
            <a:normAutofit/>
          </a:bodyPr>
          <a:lstStyle>
            <a:lvl1pPr marL="0" indent="0" algn="ctr">
              <a:buNone/>
              <a:defRPr sz="1800" b="1">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
        <p:nvSpPr>
          <p:cNvPr id="48" name="Tijdelijke aanduiding voor tekst 2">
            <a:extLst>
              <a:ext uri="{FF2B5EF4-FFF2-40B4-BE49-F238E27FC236}">
                <a16:creationId xmlns:a16="http://schemas.microsoft.com/office/drawing/2014/main" id="{29D994EA-20F4-F942-9C9E-4ED34C6342E0}"/>
              </a:ext>
            </a:extLst>
          </p:cNvPr>
          <p:cNvSpPr>
            <a:spLocks noGrp="1"/>
          </p:cNvSpPr>
          <p:nvPr>
            <p:ph type="body" idx="15" hasCustomPrompt="1"/>
          </p:nvPr>
        </p:nvSpPr>
        <p:spPr>
          <a:xfrm>
            <a:off x="2803331" y="3446741"/>
            <a:ext cx="1591582" cy="576600"/>
          </a:xfrm>
        </p:spPr>
        <p:txBody>
          <a:bodyPr>
            <a:normAutofit/>
          </a:bodyPr>
          <a:lstStyle>
            <a:lvl1pPr marL="0" indent="0" algn="ctr">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a:t>
            </a:r>
            <a:r>
              <a:rPr lang="nl-NL" dirty="0" err="1"/>
              <a:t>title</a:t>
            </a:r>
            <a:endParaRPr lang="nl-NL" dirty="0"/>
          </a:p>
        </p:txBody>
      </p:sp>
      <p:pic>
        <p:nvPicPr>
          <p:cNvPr id="49" name="Graphic 48" descr="Stethoscoop">
            <a:extLst>
              <a:ext uri="{FF2B5EF4-FFF2-40B4-BE49-F238E27FC236}">
                <a16:creationId xmlns:a16="http://schemas.microsoft.com/office/drawing/2014/main" id="{F888CC13-06AB-764E-AC31-921A8EF23F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1922" y="4267108"/>
            <a:ext cx="914400" cy="914400"/>
          </a:xfrm>
          <a:prstGeom prst="rect">
            <a:avLst/>
          </a:prstGeom>
        </p:spPr>
      </p:pic>
      <p:pic>
        <p:nvPicPr>
          <p:cNvPr id="50" name="Graphic 49" descr="Hersenen in hoofd">
            <a:extLst>
              <a:ext uri="{FF2B5EF4-FFF2-40B4-BE49-F238E27FC236}">
                <a16:creationId xmlns:a16="http://schemas.microsoft.com/office/drawing/2014/main" id="{900B3876-80E6-0A4D-8ED9-55A56B1B557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21718" y="4267108"/>
            <a:ext cx="914400" cy="914400"/>
          </a:xfrm>
          <a:prstGeom prst="rect">
            <a:avLst/>
          </a:prstGeom>
        </p:spPr>
      </p:pic>
      <p:sp>
        <p:nvSpPr>
          <p:cNvPr id="51" name="Tijdelijke aanduiding voor tekst 2">
            <a:extLst>
              <a:ext uri="{FF2B5EF4-FFF2-40B4-BE49-F238E27FC236}">
                <a16:creationId xmlns:a16="http://schemas.microsoft.com/office/drawing/2014/main" id="{C2BCF840-6C45-5340-AD1C-6F56CB9221D0}"/>
              </a:ext>
            </a:extLst>
          </p:cNvPr>
          <p:cNvSpPr>
            <a:spLocks noGrp="1"/>
          </p:cNvSpPr>
          <p:nvPr>
            <p:ph type="body" idx="16" hasCustomPrompt="1"/>
          </p:nvPr>
        </p:nvSpPr>
        <p:spPr>
          <a:xfrm>
            <a:off x="5283127" y="3423893"/>
            <a:ext cx="1591582" cy="576600"/>
          </a:xfrm>
        </p:spPr>
        <p:txBody>
          <a:bodyPr>
            <a:normAutofit/>
          </a:bodyPr>
          <a:lstStyle>
            <a:lvl1pPr marL="0" indent="0" algn="ctr">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a:t>
            </a:r>
            <a:r>
              <a:rPr lang="nl-NL" dirty="0" err="1"/>
              <a:t>title</a:t>
            </a:r>
            <a:endParaRPr lang="nl-NL" dirty="0"/>
          </a:p>
        </p:txBody>
      </p:sp>
      <p:pic>
        <p:nvPicPr>
          <p:cNvPr id="52" name="Graphic 51" descr="Gloeilamp">
            <a:extLst>
              <a:ext uri="{FF2B5EF4-FFF2-40B4-BE49-F238E27FC236}">
                <a16:creationId xmlns:a16="http://schemas.microsoft.com/office/drawing/2014/main" id="{0049CCB9-6DA1-4F4C-9AA4-5B862D076DD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35676" y="4267108"/>
            <a:ext cx="914400" cy="914400"/>
          </a:xfrm>
          <a:prstGeom prst="rect">
            <a:avLst/>
          </a:prstGeom>
        </p:spPr>
      </p:pic>
      <p:sp>
        <p:nvSpPr>
          <p:cNvPr id="53" name="Tijdelijke aanduiding voor tekst 2">
            <a:extLst>
              <a:ext uri="{FF2B5EF4-FFF2-40B4-BE49-F238E27FC236}">
                <a16:creationId xmlns:a16="http://schemas.microsoft.com/office/drawing/2014/main" id="{8E238E72-8A4A-B141-836D-60E892038CDD}"/>
              </a:ext>
            </a:extLst>
          </p:cNvPr>
          <p:cNvSpPr>
            <a:spLocks noGrp="1"/>
          </p:cNvSpPr>
          <p:nvPr>
            <p:ph type="body" idx="17" hasCustomPrompt="1"/>
          </p:nvPr>
        </p:nvSpPr>
        <p:spPr>
          <a:xfrm>
            <a:off x="7797086" y="3423893"/>
            <a:ext cx="1591582" cy="576600"/>
          </a:xfrm>
        </p:spPr>
        <p:txBody>
          <a:bodyPr>
            <a:normAutofit/>
          </a:bodyPr>
          <a:lstStyle>
            <a:lvl1pPr marL="0" indent="0" algn="ctr">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a:t>
            </a:r>
            <a:r>
              <a:rPr lang="nl-NL" dirty="0" err="1"/>
              <a:t>title</a:t>
            </a:r>
            <a:endParaRPr lang="nl-NL" dirty="0"/>
          </a:p>
        </p:txBody>
      </p:sp>
    </p:spTree>
    <p:extLst>
      <p:ext uri="{BB962C8B-B14F-4D97-AF65-F5344CB8AC3E}">
        <p14:creationId xmlns:p14="http://schemas.microsoft.com/office/powerpoint/2010/main" val="1885745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Slide Number Placeholder 12">
            <a:extLst>
              <a:ext uri="{FF2B5EF4-FFF2-40B4-BE49-F238E27FC236}">
                <a16:creationId xmlns:a16="http://schemas.microsoft.com/office/drawing/2014/main" id="{91DBE088-712C-EF4A-9EE0-E04C99C62327}"/>
              </a:ext>
            </a:extLst>
          </p:cNvPr>
          <p:cNvSpPr>
            <a:spLocks noGrp="1"/>
          </p:cNvSpPr>
          <p:nvPr>
            <p:ph type="sldNum" sz="quarter" idx="4"/>
          </p:nvPr>
        </p:nvSpPr>
        <p:spPr>
          <a:xfrm>
            <a:off x="4719541" y="6265559"/>
            <a:ext cx="27432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fld id="{19D32446-EE4E-A04C-B16A-5398FB2B413D}" type="slidenum">
              <a:rPr lang="en-US" smtClean="0"/>
              <a:pPr/>
              <a:t>‹#›</a:t>
            </a:fld>
            <a:endParaRPr lang="en-US"/>
          </a:p>
        </p:txBody>
      </p:sp>
      <p:sp>
        <p:nvSpPr>
          <p:cNvPr id="4" name="Text Placeholder 3">
            <a:extLst>
              <a:ext uri="{FF2B5EF4-FFF2-40B4-BE49-F238E27FC236}">
                <a16:creationId xmlns:a16="http://schemas.microsoft.com/office/drawing/2014/main" id="{E1A0B529-F3E1-1646-9BE7-04D9219DFD50}"/>
              </a:ext>
            </a:extLst>
          </p:cNvPr>
          <p:cNvSpPr>
            <a:spLocks noGrp="1"/>
          </p:cNvSpPr>
          <p:nvPr>
            <p:ph type="body" sz="quarter" idx="13" hasCustomPrompt="1"/>
          </p:nvPr>
        </p:nvSpPr>
        <p:spPr>
          <a:xfrm>
            <a:off x="809407" y="213413"/>
            <a:ext cx="11122001" cy="801036"/>
          </a:xfrm>
          <a:prstGeom prst="rect">
            <a:avLst/>
          </a:prstGeom>
        </p:spPr>
        <p:txBody>
          <a:bodyPr/>
          <a:lstStyle>
            <a:lvl1pPr marL="0" indent="0">
              <a:buNone/>
              <a:defRPr sz="4800"/>
            </a:lvl1pPr>
          </a:lstStyle>
          <a:p>
            <a:pPr lvl="0"/>
            <a:r>
              <a:rPr lang="en-US" dirty="0"/>
              <a:t>HEADLINE COPY</a:t>
            </a:r>
          </a:p>
        </p:txBody>
      </p:sp>
      <p:sp>
        <p:nvSpPr>
          <p:cNvPr id="17" name="Content Placeholder 16">
            <a:extLst>
              <a:ext uri="{FF2B5EF4-FFF2-40B4-BE49-F238E27FC236}">
                <a16:creationId xmlns:a16="http://schemas.microsoft.com/office/drawing/2014/main" id="{550905BC-0437-7545-B07B-EB39B47E4E5C}"/>
              </a:ext>
            </a:extLst>
          </p:cNvPr>
          <p:cNvSpPr>
            <a:spLocks noGrp="1"/>
          </p:cNvSpPr>
          <p:nvPr>
            <p:ph sz="quarter" idx="14" hasCustomPrompt="1"/>
          </p:nvPr>
        </p:nvSpPr>
        <p:spPr>
          <a:xfrm>
            <a:off x="828312" y="1331385"/>
            <a:ext cx="11121709" cy="4336500"/>
          </a:xfrm>
          <a:prstGeom prst="rect">
            <a:avLst/>
          </a:prstGeom>
        </p:spPr>
        <p:txBody>
          <a:bodyPr/>
          <a:lstStyle>
            <a:lvl1pPr marL="230712" indent="-230712">
              <a:tabLst/>
              <a:defRPr sz="2667">
                <a:solidFill>
                  <a:schemeClr val="tx2"/>
                </a:solidFill>
              </a:defRPr>
            </a:lvl1pPr>
            <a:lvl2pPr marL="461422" indent="-230712">
              <a:buFont typeface="AppleSymbols" panose="02000000000000000000" pitchFamily="2" charset="-79"/>
              <a:buChar char="⎼"/>
              <a:tabLst/>
              <a:defRPr sz="2133">
                <a:solidFill>
                  <a:schemeClr val="tx2"/>
                </a:solidFill>
              </a:defRPr>
            </a:lvl2pPr>
            <a:lvl3pPr marL="914377" indent="-222245">
              <a:buFont typeface="Courier New" panose="02070309020205020404" pitchFamily="49" charset="0"/>
              <a:buChar char="o"/>
              <a:tabLst/>
              <a:defRPr sz="1600">
                <a:solidFill>
                  <a:schemeClr val="tx2"/>
                </a:solidFill>
              </a:defRPr>
            </a:lvl3pPr>
          </a:lstStyle>
          <a:p>
            <a:pPr lvl="0"/>
            <a:r>
              <a:rPr lang="en-US" dirty="0"/>
              <a:t>Bullet copy here</a:t>
            </a:r>
          </a:p>
          <a:p>
            <a:pPr lvl="1"/>
            <a:r>
              <a:rPr lang="en-US" dirty="0"/>
              <a:t>Bullet level two</a:t>
            </a:r>
          </a:p>
          <a:p>
            <a:pPr lvl="2"/>
            <a:r>
              <a:rPr lang="en-US" dirty="0"/>
              <a:t>Bullet level three</a:t>
            </a:r>
          </a:p>
        </p:txBody>
      </p:sp>
    </p:spTree>
    <p:extLst>
      <p:ext uri="{BB962C8B-B14F-4D97-AF65-F5344CB8AC3E}">
        <p14:creationId xmlns:p14="http://schemas.microsoft.com/office/powerpoint/2010/main" val="209444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grpSp>
        <p:nvGrpSpPr>
          <p:cNvPr id="6" name="Groep 5">
            <a:extLst>
              <a:ext uri="{FF2B5EF4-FFF2-40B4-BE49-F238E27FC236}">
                <a16:creationId xmlns:a16="http://schemas.microsoft.com/office/drawing/2014/main" id="{19AFD13D-5711-2E44-9A2D-CA25ADCC2651}"/>
              </a:ext>
            </a:extLst>
          </p:cNvPr>
          <p:cNvGrpSpPr/>
          <p:nvPr userDrawn="1"/>
        </p:nvGrpSpPr>
        <p:grpSpPr>
          <a:xfrm>
            <a:off x="1339702" y="393405"/>
            <a:ext cx="9803219" cy="5911702"/>
            <a:chOff x="2982416" y="1491437"/>
            <a:chExt cx="6799195" cy="3992553"/>
          </a:xfrm>
        </p:grpSpPr>
        <p:grpSp>
          <p:nvGrpSpPr>
            <p:cNvPr id="7" name="Group 95">
              <a:extLst>
                <a:ext uri="{FF2B5EF4-FFF2-40B4-BE49-F238E27FC236}">
                  <a16:creationId xmlns:a16="http://schemas.microsoft.com/office/drawing/2014/main" id="{988017E1-3CEE-364F-8E7D-18D0480990D9}"/>
                </a:ext>
              </a:extLst>
            </p:cNvPr>
            <p:cNvGrpSpPr/>
            <p:nvPr/>
          </p:nvGrpSpPr>
          <p:grpSpPr>
            <a:xfrm>
              <a:off x="7976170" y="1491437"/>
              <a:ext cx="1805441" cy="1894017"/>
              <a:chOff x="6381342" y="2182683"/>
              <a:chExt cx="1805441" cy="1894017"/>
            </a:xfrm>
          </p:grpSpPr>
          <p:sp>
            <p:nvSpPr>
              <p:cNvPr id="28" name="Rectangle: Top Corners Rounded 96">
                <a:extLst>
                  <a:ext uri="{FF2B5EF4-FFF2-40B4-BE49-F238E27FC236}">
                    <a16:creationId xmlns:a16="http://schemas.microsoft.com/office/drawing/2014/main" id="{26700763-B0E5-D449-A741-B22D917CA96E}"/>
                  </a:ext>
                </a:extLst>
              </p:cNvPr>
              <p:cNvSpPr/>
              <p:nvPr/>
            </p:nvSpPr>
            <p:spPr>
              <a:xfrm>
                <a:off x="6488272" y="2209800"/>
                <a:ext cx="1591582" cy="1866900"/>
              </a:xfrm>
              <a:prstGeom prst="round2SameRect">
                <a:avLst>
                  <a:gd name="adj1" fmla="val 12063"/>
                  <a:gd name="adj2" fmla="val 0"/>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97">
                <a:extLst>
                  <a:ext uri="{FF2B5EF4-FFF2-40B4-BE49-F238E27FC236}">
                    <a16:creationId xmlns:a16="http://schemas.microsoft.com/office/drawing/2014/main" id="{287A0B29-DC2B-B24C-ACD9-D8DBB9B8499C}"/>
                  </a:ext>
                </a:extLst>
              </p:cNvPr>
              <p:cNvSpPr txBox="1"/>
              <p:nvPr/>
            </p:nvSpPr>
            <p:spPr>
              <a:xfrm>
                <a:off x="6381342" y="2182683"/>
                <a:ext cx="1805441" cy="646331"/>
              </a:xfrm>
              <a:prstGeom prst="rect">
                <a:avLst/>
              </a:prstGeom>
              <a:noFill/>
            </p:spPr>
            <p:txBody>
              <a:bodyPr wrap="square" rtlCol="0">
                <a:spAutoFit/>
              </a:bodyPr>
              <a:lstStyle/>
              <a:p>
                <a:pPr algn="ctr"/>
                <a:r>
                  <a:rPr lang="en-US" sz="3600" b="1" dirty="0">
                    <a:solidFill>
                      <a:srgbClr val="E6E7E9"/>
                    </a:solidFill>
                    <a:latin typeface="Tw Cen MT" panose="020B0602020104020603" pitchFamily="34" charset="0"/>
                  </a:rPr>
                  <a:t>PART</a:t>
                </a:r>
              </a:p>
            </p:txBody>
          </p:sp>
          <p:sp>
            <p:nvSpPr>
              <p:cNvPr id="30" name="TextBox 98">
                <a:extLst>
                  <a:ext uri="{FF2B5EF4-FFF2-40B4-BE49-F238E27FC236}">
                    <a16:creationId xmlns:a16="http://schemas.microsoft.com/office/drawing/2014/main" id="{5F56303A-407F-DA43-A9D4-646701FF3F07}"/>
                  </a:ext>
                </a:extLst>
              </p:cNvPr>
              <p:cNvSpPr txBox="1"/>
              <p:nvPr/>
            </p:nvSpPr>
            <p:spPr>
              <a:xfrm>
                <a:off x="6836846"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3</a:t>
                </a:r>
              </a:p>
            </p:txBody>
          </p:sp>
        </p:grpSp>
        <p:grpSp>
          <p:nvGrpSpPr>
            <p:cNvPr id="8" name="Group 99">
              <a:extLst>
                <a:ext uri="{FF2B5EF4-FFF2-40B4-BE49-F238E27FC236}">
                  <a16:creationId xmlns:a16="http://schemas.microsoft.com/office/drawing/2014/main" id="{8E76326D-C36A-E541-BD28-E6DCBEF41D03}"/>
                </a:ext>
              </a:extLst>
            </p:cNvPr>
            <p:cNvGrpSpPr/>
            <p:nvPr/>
          </p:nvGrpSpPr>
          <p:grpSpPr>
            <a:xfrm>
              <a:off x="5479293" y="1491437"/>
              <a:ext cx="1805441" cy="1894017"/>
              <a:chOff x="3884465" y="2182683"/>
              <a:chExt cx="1805441" cy="1894017"/>
            </a:xfrm>
          </p:grpSpPr>
          <p:sp>
            <p:nvSpPr>
              <p:cNvPr id="25" name="Rectangle: Top Corners Rounded 100">
                <a:extLst>
                  <a:ext uri="{FF2B5EF4-FFF2-40B4-BE49-F238E27FC236}">
                    <a16:creationId xmlns:a16="http://schemas.microsoft.com/office/drawing/2014/main" id="{8E68385E-153D-9246-84C0-880839B1C07B}"/>
                  </a:ext>
                </a:extLst>
              </p:cNvPr>
              <p:cNvSpPr/>
              <p:nvPr/>
            </p:nvSpPr>
            <p:spPr>
              <a:xfrm>
                <a:off x="3991395" y="2209800"/>
                <a:ext cx="1591582" cy="1866900"/>
              </a:xfrm>
              <a:prstGeom prst="round2SameRect">
                <a:avLst>
                  <a:gd name="adj1" fmla="val 12063"/>
                  <a:gd name="adj2" fmla="val 0"/>
                </a:avLst>
              </a:prstGeom>
              <a:solidFill>
                <a:srgbClr val="44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101">
                <a:extLst>
                  <a:ext uri="{FF2B5EF4-FFF2-40B4-BE49-F238E27FC236}">
                    <a16:creationId xmlns:a16="http://schemas.microsoft.com/office/drawing/2014/main" id="{4FE55ECF-610B-4E44-8631-DC4F425EC13C}"/>
                  </a:ext>
                </a:extLst>
              </p:cNvPr>
              <p:cNvSpPr txBox="1"/>
              <p:nvPr/>
            </p:nvSpPr>
            <p:spPr>
              <a:xfrm>
                <a:off x="3884465" y="2182683"/>
                <a:ext cx="1805441" cy="646331"/>
              </a:xfrm>
              <a:prstGeom prst="rect">
                <a:avLst/>
              </a:prstGeom>
              <a:noFill/>
            </p:spPr>
            <p:txBody>
              <a:bodyPr wrap="square" rtlCol="0">
                <a:spAutoFit/>
              </a:bodyPr>
              <a:lstStyle/>
              <a:p>
                <a:pPr algn="ctr"/>
                <a:r>
                  <a:rPr lang="en-US" sz="3600" b="1" dirty="0">
                    <a:solidFill>
                      <a:srgbClr val="E6E7E9"/>
                    </a:solidFill>
                    <a:latin typeface="Tw Cen MT" panose="020B0602020104020603" pitchFamily="34" charset="0"/>
                  </a:rPr>
                  <a:t>PART</a:t>
                </a:r>
              </a:p>
            </p:txBody>
          </p:sp>
          <p:sp>
            <p:nvSpPr>
              <p:cNvPr id="27" name="TextBox 102">
                <a:extLst>
                  <a:ext uri="{FF2B5EF4-FFF2-40B4-BE49-F238E27FC236}">
                    <a16:creationId xmlns:a16="http://schemas.microsoft.com/office/drawing/2014/main" id="{8100A26A-FD61-3E43-A516-954F7D5400FF}"/>
                  </a:ext>
                </a:extLst>
              </p:cNvPr>
              <p:cNvSpPr txBox="1"/>
              <p:nvPr/>
            </p:nvSpPr>
            <p:spPr>
              <a:xfrm>
                <a:off x="4339969"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grpSp>
        <p:grpSp>
          <p:nvGrpSpPr>
            <p:cNvPr id="9" name="Group 103">
              <a:extLst>
                <a:ext uri="{FF2B5EF4-FFF2-40B4-BE49-F238E27FC236}">
                  <a16:creationId xmlns:a16="http://schemas.microsoft.com/office/drawing/2014/main" id="{44B1DF8F-620C-4F43-B96D-EB6161EA31E6}"/>
                </a:ext>
              </a:extLst>
            </p:cNvPr>
            <p:cNvGrpSpPr/>
            <p:nvPr/>
          </p:nvGrpSpPr>
          <p:grpSpPr>
            <a:xfrm>
              <a:off x="2982416" y="1491437"/>
              <a:ext cx="1805441" cy="1894017"/>
              <a:chOff x="1387588" y="2182683"/>
              <a:chExt cx="1805441" cy="1894017"/>
            </a:xfrm>
          </p:grpSpPr>
          <p:sp>
            <p:nvSpPr>
              <p:cNvPr id="22" name="Rectangle: Top Corners Rounded 104">
                <a:extLst>
                  <a:ext uri="{FF2B5EF4-FFF2-40B4-BE49-F238E27FC236}">
                    <a16:creationId xmlns:a16="http://schemas.microsoft.com/office/drawing/2014/main" id="{A9E76221-D494-C048-ACB4-20EDDCA66CAD}"/>
                  </a:ext>
                </a:extLst>
              </p:cNvPr>
              <p:cNvSpPr/>
              <p:nvPr/>
            </p:nvSpPr>
            <p:spPr>
              <a:xfrm>
                <a:off x="1494518" y="2209800"/>
                <a:ext cx="1591582" cy="1866900"/>
              </a:xfrm>
              <a:prstGeom prst="round2SameRect">
                <a:avLst>
                  <a:gd name="adj1" fmla="val 12063"/>
                  <a:gd name="adj2" fmla="val 0"/>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05">
                <a:extLst>
                  <a:ext uri="{FF2B5EF4-FFF2-40B4-BE49-F238E27FC236}">
                    <a16:creationId xmlns:a16="http://schemas.microsoft.com/office/drawing/2014/main" id="{181DCC32-25D8-9045-B7C9-954907EB0B71}"/>
                  </a:ext>
                </a:extLst>
              </p:cNvPr>
              <p:cNvSpPr txBox="1"/>
              <p:nvPr/>
            </p:nvSpPr>
            <p:spPr>
              <a:xfrm>
                <a:off x="1387588" y="2182683"/>
                <a:ext cx="1805441" cy="646331"/>
              </a:xfrm>
              <a:prstGeom prst="rect">
                <a:avLst/>
              </a:prstGeom>
              <a:noFill/>
            </p:spPr>
            <p:txBody>
              <a:bodyPr wrap="square" rtlCol="0">
                <a:spAutoFit/>
              </a:bodyPr>
              <a:lstStyle/>
              <a:p>
                <a:pPr algn="ctr"/>
                <a:r>
                  <a:rPr lang="en-US" sz="3600" b="1" dirty="0">
                    <a:solidFill>
                      <a:srgbClr val="E6E7E9"/>
                    </a:solidFill>
                    <a:latin typeface="Tw Cen MT" panose="020B0602020104020603" pitchFamily="34" charset="0"/>
                  </a:rPr>
                  <a:t>PART</a:t>
                </a:r>
              </a:p>
            </p:txBody>
          </p:sp>
          <p:sp>
            <p:nvSpPr>
              <p:cNvPr id="24" name="TextBox 106">
                <a:extLst>
                  <a:ext uri="{FF2B5EF4-FFF2-40B4-BE49-F238E27FC236}">
                    <a16:creationId xmlns:a16="http://schemas.microsoft.com/office/drawing/2014/main" id="{F22C7333-4C6D-E149-BB75-CE999DB5E2FE}"/>
                  </a:ext>
                </a:extLst>
              </p:cNvPr>
              <p:cNvSpPr txBox="1"/>
              <p:nvPr/>
            </p:nvSpPr>
            <p:spPr>
              <a:xfrm>
                <a:off x="1843092"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1</a:t>
                </a:r>
              </a:p>
            </p:txBody>
          </p:sp>
        </p:grpSp>
        <p:sp>
          <p:nvSpPr>
            <p:cNvPr id="10" name="Freeform: Shape 107">
              <a:extLst>
                <a:ext uri="{FF2B5EF4-FFF2-40B4-BE49-F238E27FC236}">
                  <a16:creationId xmlns:a16="http://schemas.microsoft.com/office/drawing/2014/main" id="{F7ED070F-B399-EB46-8AEB-7300C10071D0}"/>
                </a:ext>
              </a:extLst>
            </p:cNvPr>
            <p:cNvSpPr/>
            <p:nvPr/>
          </p:nvSpPr>
          <p:spPr>
            <a:xfrm flipV="1">
              <a:off x="3089346" y="245200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8">
              <a:extLst>
                <a:ext uri="{FF2B5EF4-FFF2-40B4-BE49-F238E27FC236}">
                  <a16:creationId xmlns:a16="http://schemas.microsoft.com/office/drawing/2014/main" id="{471CD8EF-36BB-0340-87F6-0CAAD1BE6D76}"/>
                </a:ext>
              </a:extLst>
            </p:cNvPr>
            <p:cNvSpPr/>
            <p:nvPr/>
          </p:nvSpPr>
          <p:spPr>
            <a:xfrm flipV="1">
              <a:off x="5586223" y="245200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09">
              <a:extLst>
                <a:ext uri="{FF2B5EF4-FFF2-40B4-BE49-F238E27FC236}">
                  <a16:creationId xmlns:a16="http://schemas.microsoft.com/office/drawing/2014/main" id="{87107BFB-8022-8346-BD9D-71512E232F60}"/>
                </a:ext>
              </a:extLst>
            </p:cNvPr>
            <p:cNvSpPr/>
            <p:nvPr/>
          </p:nvSpPr>
          <p:spPr>
            <a:xfrm flipV="1">
              <a:off x="8083100" y="245200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ijdelijke aanduiding voor tekst 2">
            <a:extLst>
              <a:ext uri="{FF2B5EF4-FFF2-40B4-BE49-F238E27FC236}">
                <a16:creationId xmlns:a16="http://schemas.microsoft.com/office/drawing/2014/main" id="{AB6E5E80-0109-2C42-9D7C-669E0AEF7031}"/>
              </a:ext>
            </a:extLst>
          </p:cNvPr>
          <p:cNvSpPr>
            <a:spLocks noGrp="1"/>
          </p:cNvSpPr>
          <p:nvPr>
            <p:ph type="body" idx="12" hasCustomPrompt="1"/>
          </p:nvPr>
        </p:nvSpPr>
        <p:spPr>
          <a:xfrm>
            <a:off x="5436981" y="2766943"/>
            <a:ext cx="1608663" cy="646436"/>
          </a:xfrm>
        </p:spPr>
        <p:txBody>
          <a:bodyPr>
            <a:noAutofit/>
          </a:bodyPr>
          <a:lstStyle>
            <a:lvl1pPr marL="0" indent="0" algn="ctr">
              <a:buNone/>
              <a:defRPr sz="4000" b="1">
                <a:solidFill>
                  <a:srgbClr val="44A2A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
        <p:nvSpPr>
          <p:cNvPr id="46" name="Tijdelijke aanduiding voor tekst 2">
            <a:extLst>
              <a:ext uri="{FF2B5EF4-FFF2-40B4-BE49-F238E27FC236}">
                <a16:creationId xmlns:a16="http://schemas.microsoft.com/office/drawing/2014/main" id="{D357B469-853B-234D-8300-0F5AB12E75FE}"/>
              </a:ext>
            </a:extLst>
          </p:cNvPr>
          <p:cNvSpPr>
            <a:spLocks noGrp="1"/>
          </p:cNvSpPr>
          <p:nvPr>
            <p:ph type="body" idx="13" hasCustomPrompt="1"/>
          </p:nvPr>
        </p:nvSpPr>
        <p:spPr>
          <a:xfrm>
            <a:off x="9045568" y="2801252"/>
            <a:ext cx="1591582" cy="622641"/>
          </a:xfrm>
        </p:spPr>
        <p:txBody>
          <a:bodyPr>
            <a:normAutofit/>
          </a:bodyPr>
          <a:lstStyle>
            <a:lvl1pPr marL="0" indent="0" algn="ctr">
              <a:buNone/>
              <a:defRPr sz="4000" b="1">
                <a:solidFill>
                  <a:srgbClr val="76767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
        <p:nvSpPr>
          <p:cNvPr id="47" name="Tijdelijke aanduiding voor tekst 2">
            <a:extLst>
              <a:ext uri="{FF2B5EF4-FFF2-40B4-BE49-F238E27FC236}">
                <a16:creationId xmlns:a16="http://schemas.microsoft.com/office/drawing/2014/main" id="{73C3F95A-B538-104B-B2FE-0130269A113B}"/>
              </a:ext>
            </a:extLst>
          </p:cNvPr>
          <p:cNvSpPr>
            <a:spLocks noGrp="1"/>
          </p:cNvSpPr>
          <p:nvPr>
            <p:ph type="body" idx="14" hasCustomPrompt="1"/>
          </p:nvPr>
        </p:nvSpPr>
        <p:spPr>
          <a:xfrm>
            <a:off x="1845473" y="2766943"/>
            <a:ext cx="1591582" cy="656950"/>
          </a:xfrm>
        </p:spPr>
        <p:txBody>
          <a:bodyPr>
            <a:noAutofit/>
          </a:bodyPr>
          <a:lstStyle>
            <a:lvl1pPr marL="0" indent="0" algn="ctr">
              <a:buNone/>
              <a:defRPr sz="4000" b="1">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
        <p:nvSpPr>
          <p:cNvPr id="48" name="Tijdelijke aanduiding voor tekst 2">
            <a:extLst>
              <a:ext uri="{FF2B5EF4-FFF2-40B4-BE49-F238E27FC236}">
                <a16:creationId xmlns:a16="http://schemas.microsoft.com/office/drawing/2014/main" id="{29D994EA-20F4-F942-9C9E-4ED34C6342E0}"/>
              </a:ext>
            </a:extLst>
          </p:cNvPr>
          <p:cNvSpPr>
            <a:spLocks noGrp="1"/>
          </p:cNvSpPr>
          <p:nvPr>
            <p:ph type="body" idx="15" hasCustomPrompt="1"/>
          </p:nvPr>
        </p:nvSpPr>
        <p:spPr>
          <a:xfrm>
            <a:off x="1817965" y="3582070"/>
            <a:ext cx="1591582" cy="576600"/>
          </a:xfrm>
        </p:spPr>
        <p:txBody>
          <a:bodyPr>
            <a:normAutofit/>
          </a:bodyPr>
          <a:lstStyle>
            <a:lvl1pPr marL="0" indent="0" algn="ctr">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a:t>
            </a:r>
            <a:r>
              <a:rPr lang="nl-NL" dirty="0" err="1"/>
              <a:t>title</a:t>
            </a:r>
            <a:endParaRPr lang="nl-NL" dirty="0"/>
          </a:p>
        </p:txBody>
      </p:sp>
      <p:pic>
        <p:nvPicPr>
          <p:cNvPr id="49" name="Graphic 48" descr="Stethoscoop">
            <a:extLst>
              <a:ext uri="{FF2B5EF4-FFF2-40B4-BE49-F238E27FC236}">
                <a16:creationId xmlns:a16="http://schemas.microsoft.com/office/drawing/2014/main" id="{F888CC13-06AB-764E-AC31-921A8EF23F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84064" y="4947592"/>
            <a:ext cx="914400" cy="914400"/>
          </a:xfrm>
          <a:prstGeom prst="rect">
            <a:avLst/>
          </a:prstGeom>
        </p:spPr>
      </p:pic>
      <p:pic>
        <p:nvPicPr>
          <p:cNvPr id="50" name="Graphic 49" descr="Hersenen in hoofd">
            <a:extLst>
              <a:ext uri="{FF2B5EF4-FFF2-40B4-BE49-F238E27FC236}">
                <a16:creationId xmlns:a16="http://schemas.microsoft.com/office/drawing/2014/main" id="{900B3876-80E6-0A4D-8ED9-55A56B1B557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84112" y="4947592"/>
            <a:ext cx="914400" cy="914400"/>
          </a:xfrm>
          <a:prstGeom prst="rect">
            <a:avLst/>
          </a:prstGeom>
        </p:spPr>
      </p:pic>
      <p:sp>
        <p:nvSpPr>
          <p:cNvPr id="51" name="Tijdelijke aanduiding voor tekst 2">
            <a:extLst>
              <a:ext uri="{FF2B5EF4-FFF2-40B4-BE49-F238E27FC236}">
                <a16:creationId xmlns:a16="http://schemas.microsoft.com/office/drawing/2014/main" id="{C2BCF840-6C45-5340-AD1C-6F56CB9221D0}"/>
              </a:ext>
            </a:extLst>
          </p:cNvPr>
          <p:cNvSpPr>
            <a:spLocks noGrp="1"/>
          </p:cNvSpPr>
          <p:nvPr>
            <p:ph type="body" idx="16" hasCustomPrompt="1"/>
          </p:nvPr>
        </p:nvSpPr>
        <p:spPr>
          <a:xfrm>
            <a:off x="5436981" y="3563456"/>
            <a:ext cx="1591582" cy="576600"/>
          </a:xfrm>
        </p:spPr>
        <p:txBody>
          <a:bodyPr>
            <a:normAutofit/>
          </a:bodyPr>
          <a:lstStyle>
            <a:lvl1pPr marL="0" indent="0" algn="ctr">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a:t>
            </a:r>
            <a:r>
              <a:rPr lang="nl-NL" dirty="0" err="1"/>
              <a:t>title</a:t>
            </a:r>
            <a:endParaRPr lang="nl-NL" dirty="0"/>
          </a:p>
        </p:txBody>
      </p:sp>
      <p:pic>
        <p:nvPicPr>
          <p:cNvPr id="52" name="Graphic 51" descr="Gloeilamp">
            <a:extLst>
              <a:ext uri="{FF2B5EF4-FFF2-40B4-BE49-F238E27FC236}">
                <a16:creationId xmlns:a16="http://schemas.microsoft.com/office/drawing/2014/main" id="{0049CCB9-6DA1-4F4C-9AA4-5B862D076DD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384159" y="4947592"/>
            <a:ext cx="914400" cy="914400"/>
          </a:xfrm>
          <a:prstGeom prst="rect">
            <a:avLst/>
          </a:prstGeom>
        </p:spPr>
      </p:pic>
      <p:sp>
        <p:nvSpPr>
          <p:cNvPr id="53" name="Tijdelijke aanduiding voor tekst 2">
            <a:extLst>
              <a:ext uri="{FF2B5EF4-FFF2-40B4-BE49-F238E27FC236}">
                <a16:creationId xmlns:a16="http://schemas.microsoft.com/office/drawing/2014/main" id="{8E238E72-8A4A-B141-836D-60E892038CDD}"/>
              </a:ext>
            </a:extLst>
          </p:cNvPr>
          <p:cNvSpPr>
            <a:spLocks noGrp="1"/>
          </p:cNvSpPr>
          <p:nvPr>
            <p:ph type="body" idx="17" hasCustomPrompt="1"/>
          </p:nvPr>
        </p:nvSpPr>
        <p:spPr>
          <a:xfrm>
            <a:off x="9045570" y="3559780"/>
            <a:ext cx="1591582" cy="576600"/>
          </a:xfrm>
        </p:spPr>
        <p:txBody>
          <a:bodyPr>
            <a:normAutofit/>
          </a:bodyPr>
          <a:lstStyle>
            <a:lvl1pPr marL="0" indent="0" algn="ctr">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a:t>
            </a:r>
            <a:r>
              <a:rPr lang="nl-NL" dirty="0" err="1"/>
              <a:t>title</a:t>
            </a:r>
            <a:endParaRPr lang="nl-NL" dirty="0"/>
          </a:p>
        </p:txBody>
      </p:sp>
    </p:spTree>
    <p:extLst>
      <p:ext uri="{BB962C8B-B14F-4D97-AF65-F5344CB8AC3E}">
        <p14:creationId xmlns:p14="http://schemas.microsoft.com/office/powerpoint/2010/main" val="423407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grpSp>
        <p:nvGrpSpPr>
          <p:cNvPr id="31" name="Groep 30">
            <a:extLst>
              <a:ext uri="{FF2B5EF4-FFF2-40B4-BE49-F238E27FC236}">
                <a16:creationId xmlns:a16="http://schemas.microsoft.com/office/drawing/2014/main" id="{A392BDE3-211E-3349-B7DD-2082F027F6CD}"/>
              </a:ext>
            </a:extLst>
          </p:cNvPr>
          <p:cNvGrpSpPr/>
          <p:nvPr userDrawn="1"/>
        </p:nvGrpSpPr>
        <p:grpSpPr>
          <a:xfrm>
            <a:off x="3196128" y="1613780"/>
            <a:ext cx="5565743" cy="1972886"/>
            <a:chOff x="3101220" y="1755914"/>
            <a:chExt cx="5565743" cy="1972886"/>
          </a:xfrm>
        </p:grpSpPr>
        <p:cxnSp>
          <p:nvCxnSpPr>
            <p:cNvPr id="32" name="Straight Connector 95">
              <a:extLst>
                <a:ext uri="{FF2B5EF4-FFF2-40B4-BE49-F238E27FC236}">
                  <a16:creationId xmlns:a16="http://schemas.microsoft.com/office/drawing/2014/main" id="{4186151E-5889-6241-B685-3169B8AC7736}"/>
                </a:ext>
              </a:extLst>
            </p:cNvPr>
            <p:cNvCxnSpPr/>
            <p:nvPr/>
          </p:nvCxnSpPr>
          <p:spPr>
            <a:xfrm>
              <a:off x="3850016" y="3623253"/>
              <a:ext cx="196691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3" name="Group 96">
              <a:extLst>
                <a:ext uri="{FF2B5EF4-FFF2-40B4-BE49-F238E27FC236}">
                  <a16:creationId xmlns:a16="http://schemas.microsoft.com/office/drawing/2014/main" id="{86AD36A0-EFEF-E14F-904D-DE13EF2C6807}"/>
                </a:ext>
              </a:extLst>
            </p:cNvPr>
            <p:cNvGrpSpPr/>
            <p:nvPr/>
          </p:nvGrpSpPr>
          <p:grpSpPr>
            <a:xfrm>
              <a:off x="3638922" y="3517706"/>
              <a:ext cx="211094" cy="211094"/>
              <a:chOff x="1677812" y="4248152"/>
              <a:chExt cx="211094" cy="211094"/>
            </a:xfrm>
          </p:grpSpPr>
          <p:sp>
            <p:nvSpPr>
              <p:cNvPr id="74" name="Oval 97">
                <a:extLst>
                  <a:ext uri="{FF2B5EF4-FFF2-40B4-BE49-F238E27FC236}">
                    <a16:creationId xmlns:a16="http://schemas.microsoft.com/office/drawing/2014/main" id="{FDFE4F9E-5F6C-934A-8116-4C54DEBD4A31}"/>
                  </a:ext>
                </a:extLst>
              </p:cNvPr>
              <p:cNvSpPr/>
              <p:nvPr/>
            </p:nvSpPr>
            <p:spPr>
              <a:xfrm>
                <a:off x="1677812"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98">
                <a:extLst>
                  <a:ext uri="{FF2B5EF4-FFF2-40B4-BE49-F238E27FC236}">
                    <a16:creationId xmlns:a16="http://schemas.microsoft.com/office/drawing/2014/main" id="{104B3E41-84B6-2B43-B847-24B79717B28C}"/>
                  </a:ext>
                </a:extLst>
              </p:cNvPr>
              <p:cNvSpPr/>
              <p:nvPr/>
            </p:nvSpPr>
            <p:spPr>
              <a:xfrm>
                <a:off x="1708100" y="4278440"/>
                <a:ext cx="150518" cy="150518"/>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Straight Connector 99">
              <a:extLst>
                <a:ext uri="{FF2B5EF4-FFF2-40B4-BE49-F238E27FC236}">
                  <a16:creationId xmlns:a16="http://schemas.microsoft.com/office/drawing/2014/main" id="{8F3432B6-B87F-3440-B7C9-81E2078BD731}"/>
                </a:ext>
              </a:extLst>
            </p:cNvPr>
            <p:cNvCxnSpPr/>
            <p:nvPr/>
          </p:nvCxnSpPr>
          <p:spPr>
            <a:xfrm>
              <a:off x="5997735" y="3623253"/>
              <a:ext cx="196691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5" name="Group 100">
              <a:extLst>
                <a:ext uri="{FF2B5EF4-FFF2-40B4-BE49-F238E27FC236}">
                  <a16:creationId xmlns:a16="http://schemas.microsoft.com/office/drawing/2014/main" id="{B64CD59F-0429-8A4A-B624-281342120338}"/>
                </a:ext>
              </a:extLst>
            </p:cNvPr>
            <p:cNvGrpSpPr/>
            <p:nvPr/>
          </p:nvGrpSpPr>
          <p:grpSpPr>
            <a:xfrm>
              <a:off x="5816929" y="3517706"/>
              <a:ext cx="211094" cy="211094"/>
              <a:chOff x="3855819" y="4248152"/>
              <a:chExt cx="211094" cy="211094"/>
            </a:xfrm>
          </p:grpSpPr>
          <p:sp>
            <p:nvSpPr>
              <p:cNvPr id="72" name="Oval 101">
                <a:extLst>
                  <a:ext uri="{FF2B5EF4-FFF2-40B4-BE49-F238E27FC236}">
                    <a16:creationId xmlns:a16="http://schemas.microsoft.com/office/drawing/2014/main" id="{2A1F96F7-FBFF-7342-8483-7421B868D611}"/>
                  </a:ext>
                </a:extLst>
              </p:cNvPr>
              <p:cNvSpPr/>
              <p:nvPr/>
            </p:nvSpPr>
            <p:spPr>
              <a:xfrm>
                <a:off x="3855819"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102">
                <a:extLst>
                  <a:ext uri="{FF2B5EF4-FFF2-40B4-BE49-F238E27FC236}">
                    <a16:creationId xmlns:a16="http://schemas.microsoft.com/office/drawing/2014/main" id="{EC84831D-3023-0345-B610-03764A03872F}"/>
                  </a:ext>
                </a:extLst>
              </p:cNvPr>
              <p:cNvSpPr/>
              <p:nvPr/>
            </p:nvSpPr>
            <p:spPr>
              <a:xfrm>
                <a:off x="3886107" y="4278440"/>
                <a:ext cx="150518" cy="150518"/>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03">
              <a:extLst>
                <a:ext uri="{FF2B5EF4-FFF2-40B4-BE49-F238E27FC236}">
                  <a16:creationId xmlns:a16="http://schemas.microsoft.com/office/drawing/2014/main" id="{B9EB7FD5-081A-DC47-A648-602E188882BF}"/>
                </a:ext>
              </a:extLst>
            </p:cNvPr>
            <p:cNvGrpSpPr/>
            <p:nvPr/>
          </p:nvGrpSpPr>
          <p:grpSpPr>
            <a:xfrm>
              <a:off x="7934360" y="3517706"/>
              <a:ext cx="211094" cy="211094"/>
              <a:chOff x="5973250" y="4248152"/>
              <a:chExt cx="211094" cy="211094"/>
            </a:xfrm>
          </p:grpSpPr>
          <p:sp>
            <p:nvSpPr>
              <p:cNvPr id="70" name="Oval 104">
                <a:extLst>
                  <a:ext uri="{FF2B5EF4-FFF2-40B4-BE49-F238E27FC236}">
                    <a16:creationId xmlns:a16="http://schemas.microsoft.com/office/drawing/2014/main" id="{80CF0FFC-9D0D-6641-8638-FAD282E12687}"/>
                  </a:ext>
                </a:extLst>
              </p:cNvPr>
              <p:cNvSpPr/>
              <p:nvPr/>
            </p:nvSpPr>
            <p:spPr>
              <a:xfrm>
                <a:off x="5973250"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105">
                <a:extLst>
                  <a:ext uri="{FF2B5EF4-FFF2-40B4-BE49-F238E27FC236}">
                    <a16:creationId xmlns:a16="http://schemas.microsoft.com/office/drawing/2014/main" id="{680690CB-2F6D-1447-A27A-19436B333D7C}"/>
                  </a:ext>
                </a:extLst>
              </p:cNvPr>
              <p:cNvSpPr/>
              <p:nvPr/>
            </p:nvSpPr>
            <p:spPr>
              <a:xfrm>
                <a:off x="6003538" y="4278440"/>
                <a:ext cx="150518" cy="15051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
              <a:extLst>
                <a:ext uri="{FF2B5EF4-FFF2-40B4-BE49-F238E27FC236}">
                  <a16:creationId xmlns:a16="http://schemas.microsoft.com/office/drawing/2014/main" id="{31C1EEA2-F066-AE4D-B33A-BB661A32DD77}"/>
                </a:ext>
              </a:extLst>
            </p:cNvPr>
            <p:cNvGrpSpPr/>
            <p:nvPr/>
          </p:nvGrpSpPr>
          <p:grpSpPr>
            <a:xfrm>
              <a:off x="3101220" y="1755914"/>
              <a:ext cx="1275682" cy="1275682"/>
              <a:chOff x="3063120" y="1755914"/>
              <a:chExt cx="1275682" cy="1275682"/>
            </a:xfrm>
          </p:grpSpPr>
          <p:sp>
            <p:nvSpPr>
              <p:cNvPr id="61" name="Teardrop 119">
                <a:extLst>
                  <a:ext uri="{FF2B5EF4-FFF2-40B4-BE49-F238E27FC236}">
                    <a16:creationId xmlns:a16="http://schemas.microsoft.com/office/drawing/2014/main" id="{96389A74-C76E-374D-AF29-EDC46C8E39C4}"/>
                  </a:ext>
                </a:extLst>
              </p:cNvPr>
              <p:cNvSpPr/>
              <p:nvPr/>
            </p:nvSpPr>
            <p:spPr>
              <a:xfrm rot="8100000">
                <a:off x="3063120" y="1755914"/>
                <a:ext cx="1275682" cy="1275682"/>
              </a:xfrm>
              <a:prstGeom prst="teardrop">
                <a:avLst>
                  <a:gd name="adj" fmla="val 109962"/>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120">
                <a:extLst>
                  <a:ext uri="{FF2B5EF4-FFF2-40B4-BE49-F238E27FC236}">
                    <a16:creationId xmlns:a16="http://schemas.microsoft.com/office/drawing/2014/main" id="{040EF7F3-0988-5242-B99D-83D4A8C26C4C}"/>
                  </a:ext>
                </a:extLst>
              </p:cNvPr>
              <p:cNvSpPr/>
              <p:nvPr/>
            </p:nvSpPr>
            <p:spPr>
              <a:xfrm>
                <a:off x="3257469"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
              <a:extLst>
                <a:ext uri="{FF2B5EF4-FFF2-40B4-BE49-F238E27FC236}">
                  <a16:creationId xmlns:a16="http://schemas.microsoft.com/office/drawing/2014/main" id="{562D5C5D-B6F3-5E4D-8B6F-0DE9C23D0C04}"/>
                </a:ext>
              </a:extLst>
            </p:cNvPr>
            <p:cNvGrpSpPr/>
            <p:nvPr/>
          </p:nvGrpSpPr>
          <p:grpSpPr>
            <a:xfrm>
              <a:off x="5280540" y="1755914"/>
              <a:ext cx="1275682" cy="1275682"/>
              <a:chOff x="5242440" y="1755914"/>
              <a:chExt cx="1275682" cy="1275682"/>
            </a:xfrm>
          </p:grpSpPr>
          <p:sp>
            <p:nvSpPr>
              <p:cNvPr id="58" name="Teardrop 123">
                <a:extLst>
                  <a:ext uri="{FF2B5EF4-FFF2-40B4-BE49-F238E27FC236}">
                    <a16:creationId xmlns:a16="http://schemas.microsoft.com/office/drawing/2014/main" id="{B60EF5EB-4883-CA41-80CD-96A621ABF28F}"/>
                  </a:ext>
                </a:extLst>
              </p:cNvPr>
              <p:cNvSpPr/>
              <p:nvPr/>
            </p:nvSpPr>
            <p:spPr>
              <a:xfrm rot="8100000">
                <a:off x="5242440" y="1755914"/>
                <a:ext cx="1275682" cy="1275682"/>
              </a:xfrm>
              <a:prstGeom prst="teardrop">
                <a:avLst>
                  <a:gd name="adj" fmla="val 109962"/>
                </a:avLst>
              </a:prstGeom>
              <a:solidFill>
                <a:srgbClr val="44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124">
                <a:extLst>
                  <a:ext uri="{FF2B5EF4-FFF2-40B4-BE49-F238E27FC236}">
                    <a16:creationId xmlns:a16="http://schemas.microsoft.com/office/drawing/2014/main" id="{AFAE447C-5B7E-D449-A919-8F6E489D3EC9}"/>
                  </a:ext>
                </a:extLst>
              </p:cNvPr>
              <p:cNvSpPr/>
              <p:nvPr/>
            </p:nvSpPr>
            <p:spPr>
              <a:xfrm>
                <a:off x="5436789"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3">
              <a:extLst>
                <a:ext uri="{FF2B5EF4-FFF2-40B4-BE49-F238E27FC236}">
                  <a16:creationId xmlns:a16="http://schemas.microsoft.com/office/drawing/2014/main" id="{FDB927B6-5BED-194C-88FD-F0EBD8508C46}"/>
                </a:ext>
              </a:extLst>
            </p:cNvPr>
            <p:cNvGrpSpPr/>
            <p:nvPr/>
          </p:nvGrpSpPr>
          <p:grpSpPr>
            <a:xfrm>
              <a:off x="7391281" y="1755914"/>
              <a:ext cx="1275682" cy="1275682"/>
              <a:chOff x="7353181" y="1755914"/>
              <a:chExt cx="1275682" cy="1275682"/>
            </a:xfrm>
          </p:grpSpPr>
          <p:sp>
            <p:nvSpPr>
              <p:cNvPr id="55" name="Teardrop 127">
                <a:extLst>
                  <a:ext uri="{FF2B5EF4-FFF2-40B4-BE49-F238E27FC236}">
                    <a16:creationId xmlns:a16="http://schemas.microsoft.com/office/drawing/2014/main" id="{B7362AC6-FFC7-7F4D-80FA-FB2B405D8762}"/>
                  </a:ext>
                </a:extLst>
              </p:cNvPr>
              <p:cNvSpPr/>
              <p:nvPr/>
            </p:nvSpPr>
            <p:spPr>
              <a:xfrm rot="8100000">
                <a:off x="7353181" y="1755914"/>
                <a:ext cx="1275682" cy="1275682"/>
              </a:xfrm>
              <a:prstGeom prst="teardrop">
                <a:avLst>
                  <a:gd name="adj" fmla="val 109962"/>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28">
                <a:extLst>
                  <a:ext uri="{FF2B5EF4-FFF2-40B4-BE49-F238E27FC236}">
                    <a16:creationId xmlns:a16="http://schemas.microsoft.com/office/drawing/2014/main" id="{76CABC09-6B32-0A46-97DF-A3A8056CD2D6}"/>
                  </a:ext>
                </a:extLst>
              </p:cNvPr>
              <p:cNvSpPr/>
              <p:nvPr/>
            </p:nvSpPr>
            <p:spPr>
              <a:xfrm>
                <a:off x="7547530"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6" name="Graphic 75" descr="Stethoscoop">
            <a:extLst>
              <a:ext uri="{FF2B5EF4-FFF2-40B4-BE49-F238E27FC236}">
                <a16:creationId xmlns:a16="http://schemas.microsoft.com/office/drawing/2014/main" id="{E38B88B5-E668-4D49-B61E-A6A4DF1B66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90186" y="1941682"/>
            <a:ext cx="700948" cy="700948"/>
          </a:xfrm>
          <a:prstGeom prst="rect">
            <a:avLst/>
          </a:prstGeom>
        </p:spPr>
      </p:pic>
      <p:pic>
        <p:nvPicPr>
          <p:cNvPr id="77" name="Graphic 76" descr="Hersenen in hoofd">
            <a:extLst>
              <a:ext uri="{FF2B5EF4-FFF2-40B4-BE49-F238E27FC236}">
                <a16:creationId xmlns:a16="http://schemas.microsoft.com/office/drawing/2014/main" id="{FEE72908-78DC-1049-8596-3E955DB8ED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58727" y="1900945"/>
            <a:ext cx="741685" cy="741685"/>
          </a:xfrm>
          <a:prstGeom prst="rect">
            <a:avLst/>
          </a:prstGeom>
        </p:spPr>
      </p:pic>
      <p:pic>
        <p:nvPicPr>
          <p:cNvPr id="78" name="Graphic 77" descr="Gloeilamp">
            <a:extLst>
              <a:ext uri="{FF2B5EF4-FFF2-40B4-BE49-F238E27FC236}">
                <a16:creationId xmlns:a16="http://schemas.microsoft.com/office/drawing/2014/main" id="{E736516C-528C-BF4A-9100-CB51A4631CC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737111" y="1905053"/>
            <a:ext cx="770044" cy="770044"/>
          </a:xfrm>
          <a:prstGeom prst="rect">
            <a:avLst/>
          </a:prstGeom>
        </p:spPr>
      </p:pic>
      <p:sp>
        <p:nvSpPr>
          <p:cNvPr id="79" name="Tijdelijke aanduiding voor tekst 2">
            <a:extLst>
              <a:ext uri="{FF2B5EF4-FFF2-40B4-BE49-F238E27FC236}">
                <a16:creationId xmlns:a16="http://schemas.microsoft.com/office/drawing/2014/main" id="{2CC6A8EE-31A2-2747-B3DD-9B49AD5712D0}"/>
              </a:ext>
            </a:extLst>
          </p:cNvPr>
          <p:cNvSpPr>
            <a:spLocks noGrp="1"/>
          </p:cNvSpPr>
          <p:nvPr>
            <p:ph type="body" idx="14" hasCustomPrompt="1"/>
          </p:nvPr>
        </p:nvSpPr>
        <p:spPr>
          <a:xfrm>
            <a:off x="3017994" y="3704125"/>
            <a:ext cx="1591582" cy="441372"/>
          </a:xfrm>
        </p:spPr>
        <p:txBody>
          <a:bodyPr>
            <a:noAutofit/>
          </a:bodyPr>
          <a:lstStyle>
            <a:lvl1pPr marL="0" indent="0" algn="ctr">
              <a:buNone/>
              <a:defRPr sz="2800" b="1">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
        <p:nvSpPr>
          <p:cNvPr id="80" name="Tijdelijke aanduiding voor tekst 2">
            <a:extLst>
              <a:ext uri="{FF2B5EF4-FFF2-40B4-BE49-F238E27FC236}">
                <a16:creationId xmlns:a16="http://schemas.microsoft.com/office/drawing/2014/main" id="{33A8F256-E14F-AE4D-9057-C4A19D5F86C6}"/>
              </a:ext>
            </a:extLst>
          </p:cNvPr>
          <p:cNvSpPr>
            <a:spLocks noGrp="1"/>
          </p:cNvSpPr>
          <p:nvPr>
            <p:ph type="body" idx="15" hasCustomPrompt="1"/>
          </p:nvPr>
        </p:nvSpPr>
        <p:spPr>
          <a:xfrm>
            <a:off x="3017994" y="4129312"/>
            <a:ext cx="1591582" cy="441372"/>
          </a:xfrm>
        </p:spPr>
        <p:txBody>
          <a:bodyPr>
            <a:normAutofit/>
          </a:bodyPr>
          <a:lstStyle>
            <a:lvl1pPr marL="0" indent="0" algn="ctr">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a:t>
            </a:r>
            <a:r>
              <a:rPr lang="nl-NL" dirty="0" err="1"/>
              <a:t>title</a:t>
            </a:r>
            <a:endParaRPr lang="nl-NL" dirty="0"/>
          </a:p>
        </p:txBody>
      </p:sp>
      <p:sp>
        <p:nvSpPr>
          <p:cNvPr id="81" name="Tijdelijke aanduiding voor tekst 2">
            <a:extLst>
              <a:ext uri="{FF2B5EF4-FFF2-40B4-BE49-F238E27FC236}">
                <a16:creationId xmlns:a16="http://schemas.microsoft.com/office/drawing/2014/main" id="{D42AFDB7-822B-4B44-960B-E01835522B9F}"/>
              </a:ext>
            </a:extLst>
          </p:cNvPr>
          <p:cNvSpPr>
            <a:spLocks noGrp="1"/>
          </p:cNvSpPr>
          <p:nvPr>
            <p:ph type="body" idx="16" hasCustomPrompt="1"/>
          </p:nvPr>
        </p:nvSpPr>
        <p:spPr>
          <a:xfrm>
            <a:off x="3044869" y="4515917"/>
            <a:ext cx="1591582" cy="441372"/>
          </a:xfrm>
        </p:spPr>
        <p:txBody>
          <a:bodyPr>
            <a:noAutofit/>
          </a:bodyPr>
          <a:lstStyle>
            <a:lvl1pPr marL="0" indent="0" algn="ctr">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err="1"/>
              <a:t>Description</a:t>
            </a:r>
            <a:endParaRPr lang="nl-NL" dirty="0"/>
          </a:p>
        </p:txBody>
      </p:sp>
      <p:sp>
        <p:nvSpPr>
          <p:cNvPr id="82" name="Tijdelijke aanduiding voor tekst 2">
            <a:extLst>
              <a:ext uri="{FF2B5EF4-FFF2-40B4-BE49-F238E27FC236}">
                <a16:creationId xmlns:a16="http://schemas.microsoft.com/office/drawing/2014/main" id="{83861BF9-4AD6-0344-97C2-CFE53A29BD0E}"/>
              </a:ext>
            </a:extLst>
          </p:cNvPr>
          <p:cNvSpPr>
            <a:spLocks noGrp="1"/>
          </p:cNvSpPr>
          <p:nvPr>
            <p:ph type="body" idx="17" hasCustomPrompt="1"/>
          </p:nvPr>
        </p:nvSpPr>
        <p:spPr>
          <a:xfrm>
            <a:off x="5265606" y="3711738"/>
            <a:ext cx="1591582" cy="441372"/>
          </a:xfrm>
        </p:spPr>
        <p:txBody>
          <a:bodyPr>
            <a:noAutofit/>
          </a:bodyPr>
          <a:lstStyle>
            <a:lvl1pPr marL="0" indent="0" algn="ctr">
              <a:buNone/>
              <a:defRPr sz="2800" b="1">
                <a:solidFill>
                  <a:srgbClr val="44A2A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
        <p:nvSpPr>
          <p:cNvPr id="83" name="Tijdelijke aanduiding voor tekst 2">
            <a:extLst>
              <a:ext uri="{FF2B5EF4-FFF2-40B4-BE49-F238E27FC236}">
                <a16:creationId xmlns:a16="http://schemas.microsoft.com/office/drawing/2014/main" id="{0731521A-284A-134C-A9B6-6BBAE2E9830C}"/>
              </a:ext>
            </a:extLst>
          </p:cNvPr>
          <p:cNvSpPr>
            <a:spLocks noGrp="1"/>
          </p:cNvSpPr>
          <p:nvPr>
            <p:ph type="body" idx="18" hasCustomPrompt="1"/>
          </p:nvPr>
        </p:nvSpPr>
        <p:spPr>
          <a:xfrm>
            <a:off x="5265606" y="4136925"/>
            <a:ext cx="1591582" cy="441372"/>
          </a:xfrm>
        </p:spPr>
        <p:txBody>
          <a:bodyPr>
            <a:normAutofit/>
          </a:bodyPr>
          <a:lstStyle>
            <a:lvl1pPr marL="0" indent="0" algn="ctr">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a:t>
            </a:r>
            <a:r>
              <a:rPr lang="nl-NL" dirty="0" err="1"/>
              <a:t>title</a:t>
            </a:r>
            <a:endParaRPr lang="nl-NL" dirty="0"/>
          </a:p>
        </p:txBody>
      </p:sp>
      <p:sp>
        <p:nvSpPr>
          <p:cNvPr id="84" name="Tijdelijke aanduiding voor tekst 2">
            <a:extLst>
              <a:ext uri="{FF2B5EF4-FFF2-40B4-BE49-F238E27FC236}">
                <a16:creationId xmlns:a16="http://schemas.microsoft.com/office/drawing/2014/main" id="{66329A9D-8D10-3745-A060-4267D117CBA1}"/>
              </a:ext>
            </a:extLst>
          </p:cNvPr>
          <p:cNvSpPr>
            <a:spLocks noGrp="1"/>
          </p:cNvSpPr>
          <p:nvPr>
            <p:ph type="body" idx="19" hasCustomPrompt="1"/>
          </p:nvPr>
        </p:nvSpPr>
        <p:spPr>
          <a:xfrm>
            <a:off x="5292481" y="4523530"/>
            <a:ext cx="1591582" cy="441372"/>
          </a:xfrm>
        </p:spPr>
        <p:txBody>
          <a:bodyPr>
            <a:noAutofit/>
          </a:bodyPr>
          <a:lstStyle>
            <a:lvl1pPr marL="0" indent="0" algn="ctr">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err="1"/>
              <a:t>Description</a:t>
            </a:r>
            <a:endParaRPr lang="nl-NL" dirty="0"/>
          </a:p>
        </p:txBody>
      </p:sp>
      <p:sp>
        <p:nvSpPr>
          <p:cNvPr id="85" name="Tijdelijke aanduiding voor tekst 2">
            <a:extLst>
              <a:ext uri="{FF2B5EF4-FFF2-40B4-BE49-F238E27FC236}">
                <a16:creationId xmlns:a16="http://schemas.microsoft.com/office/drawing/2014/main" id="{6F3A027B-2CA7-AE4B-BD00-E9E5136EC887}"/>
              </a:ext>
            </a:extLst>
          </p:cNvPr>
          <p:cNvSpPr>
            <a:spLocks noGrp="1"/>
          </p:cNvSpPr>
          <p:nvPr>
            <p:ph type="body" idx="20" hasCustomPrompt="1"/>
          </p:nvPr>
        </p:nvSpPr>
        <p:spPr>
          <a:xfrm>
            <a:off x="7398457" y="3730242"/>
            <a:ext cx="1591582" cy="441372"/>
          </a:xfrm>
        </p:spPr>
        <p:txBody>
          <a:bodyPr>
            <a:noAutofit/>
          </a:bodyPr>
          <a:lstStyle>
            <a:lvl1pPr marL="0" indent="0" algn="ctr">
              <a:buNone/>
              <a:defRPr sz="2800" b="1">
                <a:solidFill>
                  <a:srgbClr val="76767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
        <p:nvSpPr>
          <p:cNvPr id="86" name="Tijdelijke aanduiding voor tekst 2">
            <a:extLst>
              <a:ext uri="{FF2B5EF4-FFF2-40B4-BE49-F238E27FC236}">
                <a16:creationId xmlns:a16="http://schemas.microsoft.com/office/drawing/2014/main" id="{5B256199-D82D-AE47-BA6A-10654B45FC10}"/>
              </a:ext>
            </a:extLst>
          </p:cNvPr>
          <p:cNvSpPr>
            <a:spLocks noGrp="1"/>
          </p:cNvSpPr>
          <p:nvPr>
            <p:ph type="body" idx="21" hasCustomPrompt="1"/>
          </p:nvPr>
        </p:nvSpPr>
        <p:spPr>
          <a:xfrm>
            <a:off x="7398457" y="4155429"/>
            <a:ext cx="1591582" cy="441372"/>
          </a:xfrm>
        </p:spPr>
        <p:txBody>
          <a:bodyPr>
            <a:normAutofit/>
          </a:bodyPr>
          <a:lstStyle>
            <a:lvl1pPr marL="0" indent="0" algn="ctr">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a:t>
            </a:r>
            <a:r>
              <a:rPr lang="nl-NL" dirty="0" err="1"/>
              <a:t>title</a:t>
            </a:r>
            <a:endParaRPr lang="nl-NL" dirty="0"/>
          </a:p>
        </p:txBody>
      </p:sp>
      <p:sp>
        <p:nvSpPr>
          <p:cNvPr id="87" name="Tijdelijke aanduiding voor tekst 2">
            <a:extLst>
              <a:ext uri="{FF2B5EF4-FFF2-40B4-BE49-F238E27FC236}">
                <a16:creationId xmlns:a16="http://schemas.microsoft.com/office/drawing/2014/main" id="{5A94E186-A8C3-8A4F-AEBA-5BBDD9974B08}"/>
              </a:ext>
            </a:extLst>
          </p:cNvPr>
          <p:cNvSpPr>
            <a:spLocks noGrp="1"/>
          </p:cNvSpPr>
          <p:nvPr>
            <p:ph type="body" idx="22" hasCustomPrompt="1"/>
          </p:nvPr>
        </p:nvSpPr>
        <p:spPr>
          <a:xfrm>
            <a:off x="7425332" y="4542034"/>
            <a:ext cx="1591582" cy="441372"/>
          </a:xfrm>
        </p:spPr>
        <p:txBody>
          <a:bodyPr>
            <a:noAutofit/>
          </a:bodyPr>
          <a:lstStyle>
            <a:lvl1pPr marL="0" indent="0" algn="ctr">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err="1"/>
              <a:t>Description</a:t>
            </a:r>
            <a:endParaRPr lang="nl-NL" dirty="0"/>
          </a:p>
        </p:txBody>
      </p:sp>
    </p:spTree>
    <p:extLst>
      <p:ext uri="{BB962C8B-B14F-4D97-AF65-F5344CB8AC3E}">
        <p14:creationId xmlns:p14="http://schemas.microsoft.com/office/powerpoint/2010/main" val="89786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grpSp>
        <p:nvGrpSpPr>
          <p:cNvPr id="31" name="Groep 30">
            <a:extLst>
              <a:ext uri="{FF2B5EF4-FFF2-40B4-BE49-F238E27FC236}">
                <a16:creationId xmlns:a16="http://schemas.microsoft.com/office/drawing/2014/main" id="{A392BDE3-211E-3349-B7DD-2082F027F6CD}"/>
              </a:ext>
            </a:extLst>
          </p:cNvPr>
          <p:cNvGrpSpPr/>
          <p:nvPr userDrawn="1"/>
        </p:nvGrpSpPr>
        <p:grpSpPr>
          <a:xfrm>
            <a:off x="2388464" y="1073888"/>
            <a:ext cx="6975601" cy="2512778"/>
            <a:chOff x="3101220" y="1755914"/>
            <a:chExt cx="5565743" cy="1972886"/>
          </a:xfrm>
        </p:grpSpPr>
        <p:cxnSp>
          <p:nvCxnSpPr>
            <p:cNvPr id="32" name="Straight Connector 95">
              <a:extLst>
                <a:ext uri="{FF2B5EF4-FFF2-40B4-BE49-F238E27FC236}">
                  <a16:creationId xmlns:a16="http://schemas.microsoft.com/office/drawing/2014/main" id="{4186151E-5889-6241-B685-3169B8AC7736}"/>
                </a:ext>
              </a:extLst>
            </p:cNvPr>
            <p:cNvCxnSpPr/>
            <p:nvPr/>
          </p:nvCxnSpPr>
          <p:spPr>
            <a:xfrm>
              <a:off x="3850016" y="3623253"/>
              <a:ext cx="196691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3" name="Group 96">
              <a:extLst>
                <a:ext uri="{FF2B5EF4-FFF2-40B4-BE49-F238E27FC236}">
                  <a16:creationId xmlns:a16="http://schemas.microsoft.com/office/drawing/2014/main" id="{86AD36A0-EFEF-E14F-904D-DE13EF2C6807}"/>
                </a:ext>
              </a:extLst>
            </p:cNvPr>
            <p:cNvGrpSpPr/>
            <p:nvPr/>
          </p:nvGrpSpPr>
          <p:grpSpPr>
            <a:xfrm>
              <a:off x="3638922" y="3517706"/>
              <a:ext cx="211094" cy="211094"/>
              <a:chOff x="1677812" y="4248152"/>
              <a:chExt cx="211094" cy="211094"/>
            </a:xfrm>
          </p:grpSpPr>
          <p:sp>
            <p:nvSpPr>
              <p:cNvPr id="74" name="Oval 97">
                <a:extLst>
                  <a:ext uri="{FF2B5EF4-FFF2-40B4-BE49-F238E27FC236}">
                    <a16:creationId xmlns:a16="http://schemas.microsoft.com/office/drawing/2014/main" id="{FDFE4F9E-5F6C-934A-8116-4C54DEBD4A31}"/>
                  </a:ext>
                </a:extLst>
              </p:cNvPr>
              <p:cNvSpPr/>
              <p:nvPr/>
            </p:nvSpPr>
            <p:spPr>
              <a:xfrm>
                <a:off x="1677812"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98">
                <a:extLst>
                  <a:ext uri="{FF2B5EF4-FFF2-40B4-BE49-F238E27FC236}">
                    <a16:creationId xmlns:a16="http://schemas.microsoft.com/office/drawing/2014/main" id="{104B3E41-84B6-2B43-B847-24B79717B28C}"/>
                  </a:ext>
                </a:extLst>
              </p:cNvPr>
              <p:cNvSpPr/>
              <p:nvPr/>
            </p:nvSpPr>
            <p:spPr>
              <a:xfrm>
                <a:off x="1708100" y="4278440"/>
                <a:ext cx="150518" cy="150518"/>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Straight Connector 99">
              <a:extLst>
                <a:ext uri="{FF2B5EF4-FFF2-40B4-BE49-F238E27FC236}">
                  <a16:creationId xmlns:a16="http://schemas.microsoft.com/office/drawing/2014/main" id="{8F3432B6-B87F-3440-B7C9-81E2078BD731}"/>
                </a:ext>
              </a:extLst>
            </p:cNvPr>
            <p:cNvCxnSpPr/>
            <p:nvPr/>
          </p:nvCxnSpPr>
          <p:spPr>
            <a:xfrm>
              <a:off x="5997735" y="3623253"/>
              <a:ext cx="196691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5" name="Group 100">
              <a:extLst>
                <a:ext uri="{FF2B5EF4-FFF2-40B4-BE49-F238E27FC236}">
                  <a16:creationId xmlns:a16="http://schemas.microsoft.com/office/drawing/2014/main" id="{B64CD59F-0429-8A4A-B624-281342120338}"/>
                </a:ext>
              </a:extLst>
            </p:cNvPr>
            <p:cNvGrpSpPr/>
            <p:nvPr/>
          </p:nvGrpSpPr>
          <p:grpSpPr>
            <a:xfrm>
              <a:off x="5816929" y="3517706"/>
              <a:ext cx="211094" cy="211094"/>
              <a:chOff x="3855819" y="4248152"/>
              <a:chExt cx="211094" cy="211094"/>
            </a:xfrm>
          </p:grpSpPr>
          <p:sp>
            <p:nvSpPr>
              <p:cNvPr id="72" name="Oval 101">
                <a:extLst>
                  <a:ext uri="{FF2B5EF4-FFF2-40B4-BE49-F238E27FC236}">
                    <a16:creationId xmlns:a16="http://schemas.microsoft.com/office/drawing/2014/main" id="{2A1F96F7-FBFF-7342-8483-7421B868D611}"/>
                  </a:ext>
                </a:extLst>
              </p:cNvPr>
              <p:cNvSpPr/>
              <p:nvPr/>
            </p:nvSpPr>
            <p:spPr>
              <a:xfrm>
                <a:off x="3855819"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102">
                <a:extLst>
                  <a:ext uri="{FF2B5EF4-FFF2-40B4-BE49-F238E27FC236}">
                    <a16:creationId xmlns:a16="http://schemas.microsoft.com/office/drawing/2014/main" id="{EC84831D-3023-0345-B610-03764A03872F}"/>
                  </a:ext>
                </a:extLst>
              </p:cNvPr>
              <p:cNvSpPr/>
              <p:nvPr/>
            </p:nvSpPr>
            <p:spPr>
              <a:xfrm>
                <a:off x="3886107" y="4278440"/>
                <a:ext cx="150518" cy="150518"/>
              </a:xfrm>
              <a:prstGeom prst="ellipse">
                <a:avLst/>
              </a:prstGeom>
              <a:solidFill>
                <a:srgbClr val="44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03">
              <a:extLst>
                <a:ext uri="{FF2B5EF4-FFF2-40B4-BE49-F238E27FC236}">
                  <a16:creationId xmlns:a16="http://schemas.microsoft.com/office/drawing/2014/main" id="{B9EB7FD5-081A-DC47-A648-602E188882BF}"/>
                </a:ext>
              </a:extLst>
            </p:cNvPr>
            <p:cNvGrpSpPr/>
            <p:nvPr/>
          </p:nvGrpSpPr>
          <p:grpSpPr>
            <a:xfrm>
              <a:off x="7934360" y="3517706"/>
              <a:ext cx="211094" cy="211094"/>
              <a:chOff x="5973250" y="4248152"/>
              <a:chExt cx="211094" cy="211094"/>
            </a:xfrm>
          </p:grpSpPr>
          <p:sp>
            <p:nvSpPr>
              <p:cNvPr id="70" name="Oval 104">
                <a:extLst>
                  <a:ext uri="{FF2B5EF4-FFF2-40B4-BE49-F238E27FC236}">
                    <a16:creationId xmlns:a16="http://schemas.microsoft.com/office/drawing/2014/main" id="{80CF0FFC-9D0D-6641-8638-FAD282E12687}"/>
                  </a:ext>
                </a:extLst>
              </p:cNvPr>
              <p:cNvSpPr/>
              <p:nvPr/>
            </p:nvSpPr>
            <p:spPr>
              <a:xfrm>
                <a:off x="5973250"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105">
                <a:extLst>
                  <a:ext uri="{FF2B5EF4-FFF2-40B4-BE49-F238E27FC236}">
                    <a16:creationId xmlns:a16="http://schemas.microsoft.com/office/drawing/2014/main" id="{680690CB-2F6D-1447-A27A-19436B333D7C}"/>
                  </a:ext>
                </a:extLst>
              </p:cNvPr>
              <p:cNvSpPr/>
              <p:nvPr/>
            </p:nvSpPr>
            <p:spPr>
              <a:xfrm>
                <a:off x="6003538" y="4278440"/>
                <a:ext cx="150518" cy="150518"/>
              </a:xfrm>
              <a:prstGeom prst="ellipse">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
              <a:extLst>
                <a:ext uri="{FF2B5EF4-FFF2-40B4-BE49-F238E27FC236}">
                  <a16:creationId xmlns:a16="http://schemas.microsoft.com/office/drawing/2014/main" id="{31C1EEA2-F066-AE4D-B33A-BB661A32DD77}"/>
                </a:ext>
              </a:extLst>
            </p:cNvPr>
            <p:cNvGrpSpPr/>
            <p:nvPr/>
          </p:nvGrpSpPr>
          <p:grpSpPr>
            <a:xfrm>
              <a:off x="3101220" y="1755914"/>
              <a:ext cx="1275682" cy="1275682"/>
              <a:chOff x="3063120" y="1755914"/>
              <a:chExt cx="1275682" cy="1275682"/>
            </a:xfrm>
          </p:grpSpPr>
          <p:sp>
            <p:nvSpPr>
              <p:cNvPr id="61" name="Teardrop 119">
                <a:extLst>
                  <a:ext uri="{FF2B5EF4-FFF2-40B4-BE49-F238E27FC236}">
                    <a16:creationId xmlns:a16="http://schemas.microsoft.com/office/drawing/2014/main" id="{96389A74-C76E-374D-AF29-EDC46C8E39C4}"/>
                  </a:ext>
                </a:extLst>
              </p:cNvPr>
              <p:cNvSpPr/>
              <p:nvPr/>
            </p:nvSpPr>
            <p:spPr>
              <a:xfrm rot="8100000">
                <a:off x="3063120" y="1755914"/>
                <a:ext cx="1275682" cy="1275682"/>
              </a:xfrm>
              <a:prstGeom prst="teardrop">
                <a:avLst>
                  <a:gd name="adj" fmla="val 109962"/>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120">
                <a:extLst>
                  <a:ext uri="{FF2B5EF4-FFF2-40B4-BE49-F238E27FC236}">
                    <a16:creationId xmlns:a16="http://schemas.microsoft.com/office/drawing/2014/main" id="{040EF7F3-0988-5242-B99D-83D4A8C26C4C}"/>
                  </a:ext>
                </a:extLst>
              </p:cNvPr>
              <p:cNvSpPr/>
              <p:nvPr/>
            </p:nvSpPr>
            <p:spPr>
              <a:xfrm>
                <a:off x="3257469"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
              <a:extLst>
                <a:ext uri="{FF2B5EF4-FFF2-40B4-BE49-F238E27FC236}">
                  <a16:creationId xmlns:a16="http://schemas.microsoft.com/office/drawing/2014/main" id="{562D5C5D-B6F3-5E4D-8B6F-0DE9C23D0C04}"/>
                </a:ext>
              </a:extLst>
            </p:cNvPr>
            <p:cNvGrpSpPr/>
            <p:nvPr/>
          </p:nvGrpSpPr>
          <p:grpSpPr>
            <a:xfrm>
              <a:off x="5280540" y="1755914"/>
              <a:ext cx="1275682" cy="1275682"/>
              <a:chOff x="5242440" y="1755914"/>
              <a:chExt cx="1275682" cy="1275682"/>
            </a:xfrm>
          </p:grpSpPr>
          <p:sp>
            <p:nvSpPr>
              <p:cNvPr id="58" name="Teardrop 123">
                <a:extLst>
                  <a:ext uri="{FF2B5EF4-FFF2-40B4-BE49-F238E27FC236}">
                    <a16:creationId xmlns:a16="http://schemas.microsoft.com/office/drawing/2014/main" id="{B60EF5EB-4883-CA41-80CD-96A621ABF28F}"/>
                  </a:ext>
                </a:extLst>
              </p:cNvPr>
              <p:cNvSpPr/>
              <p:nvPr/>
            </p:nvSpPr>
            <p:spPr>
              <a:xfrm rot="8100000">
                <a:off x="5242440" y="1755914"/>
                <a:ext cx="1275682" cy="1275682"/>
              </a:xfrm>
              <a:prstGeom prst="teardrop">
                <a:avLst>
                  <a:gd name="adj" fmla="val 109962"/>
                </a:avLst>
              </a:prstGeom>
              <a:solidFill>
                <a:srgbClr val="44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124">
                <a:extLst>
                  <a:ext uri="{FF2B5EF4-FFF2-40B4-BE49-F238E27FC236}">
                    <a16:creationId xmlns:a16="http://schemas.microsoft.com/office/drawing/2014/main" id="{AFAE447C-5B7E-D449-A919-8F6E489D3EC9}"/>
                  </a:ext>
                </a:extLst>
              </p:cNvPr>
              <p:cNvSpPr/>
              <p:nvPr/>
            </p:nvSpPr>
            <p:spPr>
              <a:xfrm>
                <a:off x="5436789"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3">
              <a:extLst>
                <a:ext uri="{FF2B5EF4-FFF2-40B4-BE49-F238E27FC236}">
                  <a16:creationId xmlns:a16="http://schemas.microsoft.com/office/drawing/2014/main" id="{FDB927B6-5BED-194C-88FD-F0EBD8508C46}"/>
                </a:ext>
              </a:extLst>
            </p:cNvPr>
            <p:cNvGrpSpPr/>
            <p:nvPr/>
          </p:nvGrpSpPr>
          <p:grpSpPr>
            <a:xfrm>
              <a:off x="7391281" y="1755914"/>
              <a:ext cx="1275682" cy="1275682"/>
              <a:chOff x="7353181" y="1755914"/>
              <a:chExt cx="1275682" cy="1275682"/>
            </a:xfrm>
          </p:grpSpPr>
          <p:sp>
            <p:nvSpPr>
              <p:cNvPr id="55" name="Teardrop 127">
                <a:extLst>
                  <a:ext uri="{FF2B5EF4-FFF2-40B4-BE49-F238E27FC236}">
                    <a16:creationId xmlns:a16="http://schemas.microsoft.com/office/drawing/2014/main" id="{B7362AC6-FFC7-7F4D-80FA-FB2B405D8762}"/>
                  </a:ext>
                </a:extLst>
              </p:cNvPr>
              <p:cNvSpPr/>
              <p:nvPr/>
            </p:nvSpPr>
            <p:spPr>
              <a:xfrm rot="8100000">
                <a:off x="7353181" y="1755914"/>
                <a:ext cx="1275682" cy="1275682"/>
              </a:xfrm>
              <a:prstGeom prst="teardrop">
                <a:avLst>
                  <a:gd name="adj" fmla="val 109962"/>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28">
                <a:extLst>
                  <a:ext uri="{FF2B5EF4-FFF2-40B4-BE49-F238E27FC236}">
                    <a16:creationId xmlns:a16="http://schemas.microsoft.com/office/drawing/2014/main" id="{76CABC09-6B32-0A46-97DF-A3A8056CD2D6}"/>
                  </a:ext>
                </a:extLst>
              </p:cNvPr>
              <p:cNvSpPr/>
              <p:nvPr/>
            </p:nvSpPr>
            <p:spPr>
              <a:xfrm>
                <a:off x="7547530"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6" name="Graphic 75" descr="Stethoscoop">
            <a:extLst>
              <a:ext uri="{FF2B5EF4-FFF2-40B4-BE49-F238E27FC236}">
                <a16:creationId xmlns:a16="http://schemas.microsoft.com/office/drawing/2014/main" id="{E38B88B5-E668-4D49-B61E-A6A4DF1B66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9096" y="1550471"/>
            <a:ext cx="700948" cy="700948"/>
          </a:xfrm>
          <a:prstGeom prst="rect">
            <a:avLst/>
          </a:prstGeom>
        </p:spPr>
      </p:pic>
      <p:pic>
        <p:nvPicPr>
          <p:cNvPr id="77" name="Graphic 76" descr="Hersenen in hoofd">
            <a:extLst>
              <a:ext uri="{FF2B5EF4-FFF2-40B4-BE49-F238E27FC236}">
                <a16:creationId xmlns:a16="http://schemas.microsoft.com/office/drawing/2014/main" id="{FEE72908-78DC-1049-8596-3E955DB8ED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48396" y="1509734"/>
            <a:ext cx="741685" cy="741685"/>
          </a:xfrm>
          <a:prstGeom prst="rect">
            <a:avLst/>
          </a:prstGeom>
        </p:spPr>
      </p:pic>
      <p:pic>
        <p:nvPicPr>
          <p:cNvPr id="78" name="Graphic 77" descr="Gloeilamp">
            <a:extLst>
              <a:ext uri="{FF2B5EF4-FFF2-40B4-BE49-F238E27FC236}">
                <a16:creationId xmlns:a16="http://schemas.microsoft.com/office/drawing/2014/main" id="{E736516C-528C-BF4A-9100-CB51A4631CC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79630" y="1495554"/>
            <a:ext cx="770044" cy="770044"/>
          </a:xfrm>
          <a:prstGeom prst="rect">
            <a:avLst/>
          </a:prstGeom>
        </p:spPr>
      </p:pic>
      <p:sp>
        <p:nvSpPr>
          <p:cNvPr id="79" name="Tijdelijke aanduiding voor tekst 2">
            <a:extLst>
              <a:ext uri="{FF2B5EF4-FFF2-40B4-BE49-F238E27FC236}">
                <a16:creationId xmlns:a16="http://schemas.microsoft.com/office/drawing/2014/main" id="{2CC6A8EE-31A2-2747-B3DD-9B49AD5712D0}"/>
              </a:ext>
            </a:extLst>
          </p:cNvPr>
          <p:cNvSpPr>
            <a:spLocks noGrp="1"/>
          </p:cNvSpPr>
          <p:nvPr>
            <p:ph type="body" idx="14" hasCustomPrompt="1"/>
          </p:nvPr>
        </p:nvSpPr>
        <p:spPr>
          <a:xfrm>
            <a:off x="2493186" y="3687940"/>
            <a:ext cx="1591582" cy="650144"/>
          </a:xfrm>
        </p:spPr>
        <p:txBody>
          <a:bodyPr>
            <a:noAutofit/>
          </a:bodyPr>
          <a:lstStyle>
            <a:lvl1pPr marL="0" indent="0" algn="ctr">
              <a:buNone/>
              <a:defRPr sz="4000" b="1">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
        <p:nvSpPr>
          <p:cNvPr id="80" name="Tijdelijke aanduiding voor tekst 2">
            <a:extLst>
              <a:ext uri="{FF2B5EF4-FFF2-40B4-BE49-F238E27FC236}">
                <a16:creationId xmlns:a16="http://schemas.microsoft.com/office/drawing/2014/main" id="{33A8F256-E14F-AE4D-9057-C4A19D5F86C6}"/>
              </a:ext>
            </a:extLst>
          </p:cNvPr>
          <p:cNvSpPr>
            <a:spLocks noGrp="1"/>
          </p:cNvSpPr>
          <p:nvPr>
            <p:ph type="body" idx="15" hasCustomPrompt="1"/>
          </p:nvPr>
        </p:nvSpPr>
        <p:spPr>
          <a:xfrm>
            <a:off x="2493186" y="4403975"/>
            <a:ext cx="1591582" cy="441372"/>
          </a:xfrm>
        </p:spPr>
        <p:txBody>
          <a:bodyPr>
            <a:normAutofit/>
          </a:bodyPr>
          <a:lstStyle>
            <a:lvl1pPr marL="0" indent="0" algn="ctr">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a:t>
            </a:r>
            <a:r>
              <a:rPr lang="nl-NL" dirty="0" err="1"/>
              <a:t>title</a:t>
            </a:r>
            <a:endParaRPr lang="nl-NL" dirty="0"/>
          </a:p>
        </p:txBody>
      </p:sp>
      <p:sp>
        <p:nvSpPr>
          <p:cNvPr id="81" name="Tijdelijke aanduiding voor tekst 2">
            <a:extLst>
              <a:ext uri="{FF2B5EF4-FFF2-40B4-BE49-F238E27FC236}">
                <a16:creationId xmlns:a16="http://schemas.microsoft.com/office/drawing/2014/main" id="{D42AFDB7-822B-4B44-960B-E01835522B9F}"/>
              </a:ext>
            </a:extLst>
          </p:cNvPr>
          <p:cNvSpPr>
            <a:spLocks noGrp="1"/>
          </p:cNvSpPr>
          <p:nvPr>
            <p:ph type="body" idx="16" hasCustomPrompt="1"/>
          </p:nvPr>
        </p:nvSpPr>
        <p:spPr>
          <a:xfrm>
            <a:off x="2471323" y="5007290"/>
            <a:ext cx="1591582" cy="441372"/>
          </a:xfrm>
        </p:spPr>
        <p:txBody>
          <a:bodyPr>
            <a:noAutofit/>
          </a:bodyPr>
          <a:lstStyle>
            <a:lvl1pPr marL="0" indent="0" algn="ctr">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err="1"/>
              <a:t>Description</a:t>
            </a:r>
            <a:endParaRPr lang="nl-NL" dirty="0"/>
          </a:p>
        </p:txBody>
      </p:sp>
      <p:sp>
        <p:nvSpPr>
          <p:cNvPr id="82" name="Tijdelijke aanduiding voor tekst 2">
            <a:extLst>
              <a:ext uri="{FF2B5EF4-FFF2-40B4-BE49-F238E27FC236}">
                <a16:creationId xmlns:a16="http://schemas.microsoft.com/office/drawing/2014/main" id="{83861BF9-4AD6-0344-97C2-CFE53A29BD0E}"/>
              </a:ext>
            </a:extLst>
          </p:cNvPr>
          <p:cNvSpPr>
            <a:spLocks noGrp="1"/>
          </p:cNvSpPr>
          <p:nvPr>
            <p:ph type="body" idx="17" hasCustomPrompt="1"/>
          </p:nvPr>
        </p:nvSpPr>
        <p:spPr>
          <a:xfrm>
            <a:off x="5128581" y="3686382"/>
            <a:ext cx="1591582" cy="626346"/>
          </a:xfrm>
        </p:spPr>
        <p:txBody>
          <a:bodyPr>
            <a:noAutofit/>
          </a:bodyPr>
          <a:lstStyle>
            <a:lvl1pPr marL="0" indent="0" algn="ctr">
              <a:buNone/>
              <a:defRPr sz="4000" b="1">
                <a:solidFill>
                  <a:srgbClr val="44A2A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
        <p:nvSpPr>
          <p:cNvPr id="83" name="Tijdelijke aanduiding voor tekst 2">
            <a:extLst>
              <a:ext uri="{FF2B5EF4-FFF2-40B4-BE49-F238E27FC236}">
                <a16:creationId xmlns:a16="http://schemas.microsoft.com/office/drawing/2014/main" id="{0731521A-284A-134C-A9B6-6BBAE2E9830C}"/>
              </a:ext>
            </a:extLst>
          </p:cNvPr>
          <p:cNvSpPr>
            <a:spLocks noGrp="1"/>
          </p:cNvSpPr>
          <p:nvPr>
            <p:ph type="body" idx="18" hasCustomPrompt="1"/>
          </p:nvPr>
        </p:nvSpPr>
        <p:spPr>
          <a:xfrm>
            <a:off x="5123447" y="4403975"/>
            <a:ext cx="1591582" cy="441372"/>
          </a:xfrm>
        </p:spPr>
        <p:txBody>
          <a:bodyPr>
            <a:normAutofit/>
          </a:bodyPr>
          <a:lstStyle>
            <a:lvl1pPr marL="0" indent="0" algn="ctr">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a:t>
            </a:r>
            <a:r>
              <a:rPr lang="nl-NL" dirty="0" err="1"/>
              <a:t>title</a:t>
            </a:r>
            <a:endParaRPr lang="nl-NL" dirty="0"/>
          </a:p>
        </p:txBody>
      </p:sp>
      <p:sp>
        <p:nvSpPr>
          <p:cNvPr id="84" name="Tijdelijke aanduiding voor tekst 2">
            <a:extLst>
              <a:ext uri="{FF2B5EF4-FFF2-40B4-BE49-F238E27FC236}">
                <a16:creationId xmlns:a16="http://schemas.microsoft.com/office/drawing/2014/main" id="{66329A9D-8D10-3745-A060-4267D117CBA1}"/>
              </a:ext>
            </a:extLst>
          </p:cNvPr>
          <p:cNvSpPr>
            <a:spLocks noGrp="1"/>
          </p:cNvSpPr>
          <p:nvPr>
            <p:ph type="body" idx="19" hasCustomPrompt="1"/>
          </p:nvPr>
        </p:nvSpPr>
        <p:spPr>
          <a:xfrm>
            <a:off x="5123447" y="5001350"/>
            <a:ext cx="1591582" cy="441372"/>
          </a:xfrm>
        </p:spPr>
        <p:txBody>
          <a:bodyPr>
            <a:noAutofit/>
          </a:bodyPr>
          <a:lstStyle>
            <a:lvl1pPr marL="0" indent="0" algn="ctr">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err="1"/>
              <a:t>Description</a:t>
            </a:r>
            <a:endParaRPr lang="nl-NL" dirty="0"/>
          </a:p>
        </p:txBody>
      </p:sp>
      <p:sp>
        <p:nvSpPr>
          <p:cNvPr id="85" name="Tijdelijke aanduiding voor tekst 2">
            <a:extLst>
              <a:ext uri="{FF2B5EF4-FFF2-40B4-BE49-F238E27FC236}">
                <a16:creationId xmlns:a16="http://schemas.microsoft.com/office/drawing/2014/main" id="{6F3A027B-2CA7-AE4B-BD00-E9E5136EC887}"/>
              </a:ext>
            </a:extLst>
          </p:cNvPr>
          <p:cNvSpPr>
            <a:spLocks noGrp="1"/>
          </p:cNvSpPr>
          <p:nvPr>
            <p:ph type="body" idx="20" hasCustomPrompt="1"/>
          </p:nvPr>
        </p:nvSpPr>
        <p:spPr>
          <a:xfrm>
            <a:off x="7876701" y="3667422"/>
            <a:ext cx="1591582" cy="682270"/>
          </a:xfrm>
        </p:spPr>
        <p:txBody>
          <a:bodyPr>
            <a:noAutofit/>
          </a:bodyPr>
          <a:lstStyle>
            <a:lvl1pPr marL="0" indent="0" algn="ctr">
              <a:buNone/>
              <a:defRPr sz="4000" b="1">
                <a:solidFill>
                  <a:srgbClr val="76767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
        <p:nvSpPr>
          <p:cNvPr id="86" name="Tijdelijke aanduiding voor tekst 2">
            <a:extLst>
              <a:ext uri="{FF2B5EF4-FFF2-40B4-BE49-F238E27FC236}">
                <a16:creationId xmlns:a16="http://schemas.microsoft.com/office/drawing/2014/main" id="{5B256199-D82D-AE47-BA6A-10654B45FC10}"/>
              </a:ext>
            </a:extLst>
          </p:cNvPr>
          <p:cNvSpPr>
            <a:spLocks noGrp="1"/>
          </p:cNvSpPr>
          <p:nvPr>
            <p:ph type="body" idx="21" hasCustomPrompt="1"/>
          </p:nvPr>
        </p:nvSpPr>
        <p:spPr>
          <a:xfrm>
            <a:off x="7876701" y="4403975"/>
            <a:ext cx="1591582" cy="441372"/>
          </a:xfrm>
        </p:spPr>
        <p:txBody>
          <a:bodyPr>
            <a:normAutofit/>
          </a:bodyPr>
          <a:lstStyle>
            <a:lvl1pPr marL="0" indent="0" algn="ctr">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a:t>
            </a:r>
            <a:r>
              <a:rPr lang="nl-NL" dirty="0" err="1"/>
              <a:t>title</a:t>
            </a:r>
            <a:endParaRPr lang="nl-NL" dirty="0"/>
          </a:p>
        </p:txBody>
      </p:sp>
      <p:sp>
        <p:nvSpPr>
          <p:cNvPr id="87" name="Tijdelijke aanduiding voor tekst 2">
            <a:extLst>
              <a:ext uri="{FF2B5EF4-FFF2-40B4-BE49-F238E27FC236}">
                <a16:creationId xmlns:a16="http://schemas.microsoft.com/office/drawing/2014/main" id="{5A94E186-A8C3-8A4F-AEBA-5BBDD9974B08}"/>
              </a:ext>
            </a:extLst>
          </p:cNvPr>
          <p:cNvSpPr>
            <a:spLocks noGrp="1"/>
          </p:cNvSpPr>
          <p:nvPr>
            <p:ph type="body" idx="22" hasCustomPrompt="1"/>
          </p:nvPr>
        </p:nvSpPr>
        <p:spPr>
          <a:xfrm>
            <a:off x="7876701" y="5001350"/>
            <a:ext cx="1591582" cy="441372"/>
          </a:xfrm>
        </p:spPr>
        <p:txBody>
          <a:bodyPr>
            <a:noAutofit/>
          </a:bodyPr>
          <a:lstStyle>
            <a:lvl1pPr marL="0" indent="0" algn="ctr">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err="1"/>
              <a:t>Description</a:t>
            </a:r>
            <a:endParaRPr lang="nl-NL" dirty="0"/>
          </a:p>
        </p:txBody>
      </p:sp>
    </p:spTree>
    <p:extLst>
      <p:ext uri="{BB962C8B-B14F-4D97-AF65-F5344CB8AC3E}">
        <p14:creationId xmlns:p14="http://schemas.microsoft.com/office/powerpoint/2010/main" val="94723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DD29D-DF6E-3045-9A1E-443C2D6CC6E2}"/>
              </a:ext>
            </a:extLst>
          </p:cNvPr>
          <p:cNvSpPr>
            <a:spLocks noGrp="1"/>
          </p:cNvSpPr>
          <p:nvPr>
            <p:ph type="title" hasCustomPrompt="1"/>
          </p:nvPr>
        </p:nvSpPr>
        <p:spPr/>
        <p:txBody>
          <a:bodyPr/>
          <a:lstStyle>
            <a:lvl1pPr>
              <a:defRPr>
                <a:solidFill>
                  <a:srgbClr val="800000"/>
                </a:solidFill>
              </a:defRPr>
            </a:lvl1pPr>
          </a:lstStyle>
          <a:p>
            <a:r>
              <a:rPr lang="nl-NL" dirty="0" err="1"/>
              <a:t>Title</a:t>
            </a:r>
            <a:r>
              <a:rPr lang="nl-NL" dirty="0"/>
              <a:t> </a:t>
            </a:r>
          </a:p>
        </p:txBody>
      </p:sp>
      <p:sp>
        <p:nvSpPr>
          <p:cNvPr id="3" name="Tijdelijke aanduiding voor inhoud 2">
            <a:extLst>
              <a:ext uri="{FF2B5EF4-FFF2-40B4-BE49-F238E27FC236}">
                <a16:creationId xmlns:a16="http://schemas.microsoft.com/office/drawing/2014/main" id="{E7286FD1-F58C-FC4B-9E30-1A568173F2AE}"/>
              </a:ext>
            </a:extLst>
          </p:cNvPr>
          <p:cNvSpPr>
            <a:spLocks noGrp="1"/>
          </p:cNvSpPr>
          <p:nvPr>
            <p:ph idx="1" hasCustomPrompt="1"/>
          </p:nvPr>
        </p:nvSpPr>
        <p:spPr/>
        <p:txBody>
          <a:bodyPr/>
          <a:lstStyle/>
          <a:p>
            <a:pPr lvl="0"/>
            <a:r>
              <a:rPr lang="nl-NL" dirty="0" err="1"/>
              <a:t>Text</a:t>
            </a:r>
            <a:endParaRPr lang="nl-NL" dirty="0"/>
          </a:p>
        </p:txBody>
      </p:sp>
      <p:sp>
        <p:nvSpPr>
          <p:cNvPr id="7" name="Freeform: Shape 51">
            <a:extLst>
              <a:ext uri="{FF2B5EF4-FFF2-40B4-BE49-F238E27FC236}">
                <a16:creationId xmlns:a16="http://schemas.microsoft.com/office/drawing/2014/main" id="{E077D627-4CBC-0F4E-9A53-5891DD764E5E}"/>
              </a:ext>
            </a:extLst>
          </p:cNvPr>
          <p:cNvSpPr/>
          <p:nvPr userDrawn="1"/>
        </p:nvSpPr>
        <p:spPr>
          <a:xfrm>
            <a:off x="11023600" y="22485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jdelijke aanduiding voor tekst 2">
            <a:extLst>
              <a:ext uri="{FF2B5EF4-FFF2-40B4-BE49-F238E27FC236}">
                <a16:creationId xmlns:a16="http://schemas.microsoft.com/office/drawing/2014/main" id="{54957E75-CC46-A548-B216-AFF1FF50DD4A}"/>
              </a:ext>
            </a:extLst>
          </p:cNvPr>
          <p:cNvSpPr>
            <a:spLocks noGrp="1"/>
          </p:cNvSpPr>
          <p:nvPr>
            <p:ph type="body" idx="15" hasCustomPrompt="1"/>
          </p:nvPr>
        </p:nvSpPr>
        <p:spPr>
          <a:xfrm rot="16200000">
            <a:off x="11068777" y="3140700"/>
            <a:ext cx="1591582" cy="576600"/>
          </a:xfrm>
        </p:spPr>
        <p:txBody>
          <a:bodyPr>
            <a:noAutofit/>
          </a:bodyPr>
          <a:lstStyle>
            <a:lvl1pPr marL="0" indent="0" algn="ctr">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Tree>
    <p:extLst>
      <p:ext uri="{BB962C8B-B14F-4D97-AF65-F5344CB8AC3E}">
        <p14:creationId xmlns:p14="http://schemas.microsoft.com/office/powerpoint/2010/main" val="231617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C6B91-B61C-7C49-9536-C86C969EA656}"/>
              </a:ext>
            </a:extLst>
          </p:cNvPr>
          <p:cNvSpPr>
            <a:spLocks noGrp="1"/>
          </p:cNvSpPr>
          <p:nvPr>
            <p:ph type="title" hasCustomPrompt="1"/>
          </p:nvPr>
        </p:nvSpPr>
        <p:spPr/>
        <p:txBody>
          <a:bodyPr/>
          <a:lstStyle>
            <a:lvl1pPr>
              <a:defRPr>
                <a:solidFill>
                  <a:srgbClr val="800000"/>
                </a:solidFill>
              </a:defRPr>
            </a:lvl1pPr>
          </a:lstStyle>
          <a:p>
            <a:r>
              <a:rPr lang="nl-NL" dirty="0" err="1"/>
              <a:t>Title</a:t>
            </a:r>
            <a:endParaRPr lang="nl-NL" dirty="0"/>
          </a:p>
        </p:txBody>
      </p:sp>
      <p:sp>
        <p:nvSpPr>
          <p:cNvPr id="3" name="Tijdelijke aanduiding voor inhoud 2">
            <a:extLst>
              <a:ext uri="{FF2B5EF4-FFF2-40B4-BE49-F238E27FC236}">
                <a16:creationId xmlns:a16="http://schemas.microsoft.com/office/drawing/2014/main" id="{3E5BBD75-0EEB-C74A-8F85-988B3E22595F}"/>
              </a:ext>
            </a:extLst>
          </p:cNvPr>
          <p:cNvSpPr>
            <a:spLocks noGrp="1"/>
          </p:cNvSpPr>
          <p:nvPr>
            <p:ph sz="half" idx="1" hasCustomPrompt="1"/>
          </p:nvPr>
        </p:nvSpPr>
        <p:spPr>
          <a:xfrm>
            <a:off x="838200" y="1825625"/>
            <a:ext cx="5181600" cy="4351338"/>
          </a:xfrm>
        </p:spPr>
        <p:txBody>
          <a:bodyPr/>
          <a:lstStyle/>
          <a:p>
            <a:pPr lvl="0"/>
            <a:r>
              <a:rPr lang="nl-NL" dirty="0" err="1"/>
              <a:t>Text</a:t>
            </a:r>
            <a:endParaRPr lang="nl-NL" dirty="0"/>
          </a:p>
        </p:txBody>
      </p:sp>
      <p:sp>
        <p:nvSpPr>
          <p:cNvPr id="4" name="Tijdelijke aanduiding voor inhoud 3">
            <a:extLst>
              <a:ext uri="{FF2B5EF4-FFF2-40B4-BE49-F238E27FC236}">
                <a16:creationId xmlns:a16="http://schemas.microsoft.com/office/drawing/2014/main" id="{39DAA12A-BE0F-BA4C-BDAD-2370388B5714}"/>
              </a:ext>
            </a:extLst>
          </p:cNvPr>
          <p:cNvSpPr>
            <a:spLocks noGrp="1"/>
          </p:cNvSpPr>
          <p:nvPr>
            <p:ph sz="half" idx="2" hasCustomPrompt="1"/>
          </p:nvPr>
        </p:nvSpPr>
        <p:spPr>
          <a:xfrm>
            <a:off x="6172200" y="1825625"/>
            <a:ext cx="5181600" cy="4351338"/>
          </a:xfrm>
        </p:spPr>
        <p:txBody>
          <a:bodyPr/>
          <a:lstStyle/>
          <a:p>
            <a:pPr lvl="0"/>
            <a:r>
              <a:rPr lang="nl-NL" dirty="0" err="1"/>
              <a:t>Text</a:t>
            </a:r>
            <a:endParaRPr lang="nl-NL" dirty="0"/>
          </a:p>
        </p:txBody>
      </p:sp>
      <p:sp>
        <p:nvSpPr>
          <p:cNvPr id="5" name="Freeform: Shape 51">
            <a:extLst>
              <a:ext uri="{FF2B5EF4-FFF2-40B4-BE49-F238E27FC236}">
                <a16:creationId xmlns:a16="http://schemas.microsoft.com/office/drawing/2014/main" id="{50C3FF29-D0C3-B149-98AE-252F7337C071}"/>
              </a:ext>
            </a:extLst>
          </p:cNvPr>
          <p:cNvSpPr/>
          <p:nvPr userDrawn="1"/>
        </p:nvSpPr>
        <p:spPr>
          <a:xfrm>
            <a:off x="11023600" y="22485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tekst 2">
            <a:extLst>
              <a:ext uri="{FF2B5EF4-FFF2-40B4-BE49-F238E27FC236}">
                <a16:creationId xmlns:a16="http://schemas.microsoft.com/office/drawing/2014/main" id="{7428122E-7BAD-B941-8E52-59114863A9F3}"/>
              </a:ext>
            </a:extLst>
          </p:cNvPr>
          <p:cNvSpPr>
            <a:spLocks noGrp="1"/>
          </p:cNvSpPr>
          <p:nvPr>
            <p:ph type="body" idx="15" hasCustomPrompt="1"/>
          </p:nvPr>
        </p:nvSpPr>
        <p:spPr>
          <a:xfrm rot="16200000">
            <a:off x="11068777" y="3140700"/>
            <a:ext cx="1591582" cy="576600"/>
          </a:xfrm>
        </p:spPr>
        <p:txBody>
          <a:bodyPr>
            <a:noAutofit/>
          </a:bodyPr>
          <a:lstStyle>
            <a:lvl1pPr marL="0" indent="0" algn="ctr">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Tree>
    <p:extLst>
      <p:ext uri="{BB962C8B-B14F-4D97-AF65-F5344CB8AC3E}">
        <p14:creationId xmlns:p14="http://schemas.microsoft.com/office/powerpoint/2010/main" val="385036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EE65A-A140-BF47-B99B-DF8928D899A8}"/>
              </a:ext>
            </a:extLst>
          </p:cNvPr>
          <p:cNvSpPr>
            <a:spLocks noGrp="1"/>
          </p:cNvSpPr>
          <p:nvPr>
            <p:ph type="title" hasCustomPrompt="1"/>
          </p:nvPr>
        </p:nvSpPr>
        <p:spPr>
          <a:xfrm>
            <a:off x="839788" y="457200"/>
            <a:ext cx="3932237" cy="1600200"/>
          </a:xfrm>
        </p:spPr>
        <p:txBody>
          <a:bodyPr anchor="b"/>
          <a:lstStyle>
            <a:lvl1pPr>
              <a:defRPr sz="3200">
                <a:solidFill>
                  <a:srgbClr val="800000"/>
                </a:solidFill>
              </a:defRPr>
            </a:lvl1pPr>
          </a:lstStyle>
          <a:p>
            <a:r>
              <a:rPr lang="nl-NL" dirty="0" err="1"/>
              <a:t>Title</a:t>
            </a:r>
            <a:endParaRPr lang="nl-NL" dirty="0"/>
          </a:p>
        </p:txBody>
      </p:sp>
      <p:sp>
        <p:nvSpPr>
          <p:cNvPr id="3" name="Tijdelijke aanduiding voor inhoud 2">
            <a:extLst>
              <a:ext uri="{FF2B5EF4-FFF2-40B4-BE49-F238E27FC236}">
                <a16:creationId xmlns:a16="http://schemas.microsoft.com/office/drawing/2014/main" id="{4C154574-5D37-0240-BB09-9DFCA2CD129C}"/>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err="1"/>
              <a:t>Text</a:t>
            </a:r>
            <a:endParaRPr lang="nl-NL" dirty="0"/>
          </a:p>
        </p:txBody>
      </p:sp>
      <p:sp>
        <p:nvSpPr>
          <p:cNvPr id="4" name="Tijdelijke aanduiding voor tekst 3">
            <a:extLst>
              <a:ext uri="{FF2B5EF4-FFF2-40B4-BE49-F238E27FC236}">
                <a16:creationId xmlns:a16="http://schemas.microsoft.com/office/drawing/2014/main" id="{41816F21-58BE-4D44-BF37-9A3EF21BF27A}"/>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Text</a:t>
            </a:r>
            <a:endParaRPr lang="nl-NL" dirty="0"/>
          </a:p>
        </p:txBody>
      </p:sp>
      <p:sp>
        <p:nvSpPr>
          <p:cNvPr id="5" name="Freeform: Shape 51">
            <a:extLst>
              <a:ext uri="{FF2B5EF4-FFF2-40B4-BE49-F238E27FC236}">
                <a16:creationId xmlns:a16="http://schemas.microsoft.com/office/drawing/2014/main" id="{B6466AD0-772A-B64D-93BF-B7C61B0D7D38}"/>
              </a:ext>
            </a:extLst>
          </p:cNvPr>
          <p:cNvSpPr/>
          <p:nvPr userDrawn="1"/>
        </p:nvSpPr>
        <p:spPr>
          <a:xfrm>
            <a:off x="11023600" y="22485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tekst 2">
            <a:extLst>
              <a:ext uri="{FF2B5EF4-FFF2-40B4-BE49-F238E27FC236}">
                <a16:creationId xmlns:a16="http://schemas.microsoft.com/office/drawing/2014/main" id="{D753E586-0225-284C-9359-B95164D1A754}"/>
              </a:ext>
            </a:extLst>
          </p:cNvPr>
          <p:cNvSpPr>
            <a:spLocks noGrp="1"/>
          </p:cNvSpPr>
          <p:nvPr>
            <p:ph type="body" idx="15" hasCustomPrompt="1"/>
          </p:nvPr>
        </p:nvSpPr>
        <p:spPr>
          <a:xfrm rot="16200000">
            <a:off x="11068777" y="3140700"/>
            <a:ext cx="1591582" cy="576600"/>
          </a:xfrm>
        </p:spPr>
        <p:txBody>
          <a:bodyPr>
            <a:noAutofit/>
          </a:bodyPr>
          <a:lstStyle>
            <a:lvl1pPr marL="0" indent="0" algn="ctr">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Topic</a:t>
            </a:r>
          </a:p>
        </p:txBody>
      </p:sp>
    </p:spTree>
    <p:extLst>
      <p:ext uri="{BB962C8B-B14F-4D97-AF65-F5344CB8AC3E}">
        <p14:creationId xmlns:p14="http://schemas.microsoft.com/office/powerpoint/2010/main" val="119033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D6CE"/>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6ABC3AF-A46B-9343-844E-65BFB6C8AB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AC87B9C4-85EB-8C42-8637-7A4732D3F5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dirty="0"/>
              <a:t>Tekststijl van het model bewerken
Tweede niveau
Derde niveau
Vierde niveau
Vijfde niveau</a:t>
            </a:r>
          </a:p>
        </p:txBody>
      </p:sp>
    </p:spTree>
    <p:extLst>
      <p:ext uri="{BB962C8B-B14F-4D97-AF65-F5344CB8AC3E}">
        <p14:creationId xmlns:p14="http://schemas.microsoft.com/office/powerpoint/2010/main" val="3224282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9" r:id="rId28"/>
    <p:sldLayoutId id="2147483692" r:id="rId29"/>
    <p:sldLayoutId id="2147483694" r:id="rId30"/>
  </p:sldLayoutIdLst>
  <p:txStyles>
    <p:titleStyle>
      <a:lvl1pPr algn="ctr" defTabSz="914400" rtl="0" eaLnBrk="1" latinLnBrk="0" hangingPunct="1">
        <a:lnSpc>
          <a:spcPct val="90000"/>
        </a:lnSpc>
        <a:spcBef>
          <a:spcPct val="0"/>
        </a:spcBef>
        <a:buNone/>
        <a:defRPr sz="4400" b="0" kern="1200">
          <a:solidFill>
            <a:srgbClr val="800000"/>
          </a:solidFill>
          <a:latin typeface="Tw Cen MT" panose="020B0602020104020603" pitchFamily="34" charset="77"/>
          <a:ea typeface="+mj-ea"/>
          <a:cs typeface="+mj-cs"/>
        </a:defRPr>
      </a:lvl1pPr>
    </p:titleStyle>
    <p:bodyStyle>
      <a:lvl1pPr marL="457200" indent="-457200" algn="l" defTabSz="914400" rtl="0" eaLnBrk="1" latinLnBrk="0" hangingPunct="1">
        <a:lnSpc>
          <a:spcPct val="90000"/>
        </a:lnSpc>
        <a:spcBef>
          <a:spcPts val="1000"/>
        </a:spcBef>
        <a:buFont typeface="Courier New" panose="02070309020205020404" pitchFamily="49" charset="0"/>
        <a:buChar char="o"/>
        <a:defRPr sz="2800" kern="1200">
          <a:solidFill>
            <a:schemeClr val="tx1"/>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hyperlink" Target="https://masterdocente.blogspot.com/2020/02/didactica-la-evaluacion.html" TargetMode="External"/><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hyperlink" Target="https://www.flickr.com/photos/jeepersmedia/14511111834/" TargetMode="External"/><Relationship Id="rId3" Type="http://schemas.openxmlformats.org/officeDocument/2006/relationships/diagramLayout" Target="../diagrams/layout4.xml"/><Relationship Id="rId7" Type="http://schemas.openxmlformats.org/officeDocument/2006/relationships/image" Target="../media/image31.jp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hyperlink" Target="https://pixabay.com/en/international-flag-malaysia-2657252/" TargetMode="External"/><Relationship Id="rId4" Type="http://schemas.openxmlformats.org/officeDocument/2006/relationships/diagramQuickStyle" Target="../diagrams/quickStyle4.xml"/><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jeepersmedia/14511111834/" TargetMode="External"/><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hyperlink" Target="https://pixabay.com/en/international-flag-malaysia-2657252/" TargetMode="Externa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5.xml"/><Relationship Id="rId6" Type="http://schemas.openxmlformats.org/officeDocument/2006/relationships/image" Target="../media/image17.png"/><Relationship Id="rId11" Type="http://schemas.openxmlformats.org/officeDocument/2006/relationships/image" Target="../media/image22.jpg"/><Relationship Id="rId5" Type="http://schemas.microsoft.com/office/2007/relationships/hdphoto" Target="../media/hdphoto2.wdp"/><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ascending-graph-bar-graphs-progress-1173935/" TargetMode="External"/><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en/ascending-graph-bar-graphs-progress-1173935/" TargetMode="External"/><Relationship Id="rId2" Type="http://schemas.openxmlformats.org/officeDocument/2006/relationships/image" Target="../media/image33.png"/><Relationship Id="rId1" Type="http://schemas.openxmlformats.org/officeDocument/2006/relationships/slideLayout" Target="../slideLayouts/slideLayout19.xm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en/ascending-graph-bar-graphs-progress-1173935/" TargetMode="External"/><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en/ascending-graph-bar-graphs-progress-1173935/" TargetMode="External"/><Relationship Id="rId2" Type="http://schemas.openxmlformats.org/officeDocument/2006/relationships/image" Target="../media/image33.png"/><Relationship Id="rId1" Type="http://schemas.openxmlformats.org/officeDocument/2006/relationships/slideLayout" Target="../slideLayouts/slideLayout19.xml"/><Relationship Id="rId4" Type="http://schemas.openxmlformats.org/officeDocument/2006/relationships/image" Target="../media/image3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hyperlink" Target="https://en.wikiquote.org/wiki/Gratitude" TargetMode="External"/><Relationship Id="rId2" Type="http://schemas.openxmlformats.org/officeDocument/2006/relationships/image" Target="../media/image37.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DC8EB7-73AA-4D06-B63E-787997E22C1E}"/>
              </a:ext>
            </a:extLst>
          </p:cNvPr>
          <p:cNvSpPr txBox="1">
            <a:spLocks/>
          </p:cNvSpPr>
          <p:nvPr/>
        </p:nvSpPr>
        <p:spPr>
          <a:xfrm>
            <a:off x="223192" y="-75911"/>
            <a:ext cx="11745615" cy="21671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0" kern="1200">
                <a:solidFill>
                  <a:srgbClr val="800000"/>
                </a:solidFill>
                <a:latin typeface="Tw Cen MT" panose="020B0602020104020603" pitchFamily="34" charset="77"/>
                <a:ea typeface="+mj-ea"/>
                <a:cs typeface="+mj-cs"/>
              </a:defRPr>
            </a:lvl1pPr>
          </a:lstStyle>
          <a:p>
            <a:r>
              <a:rPr lang="en-US" b="1" dirty="0">
                <a:solidFill>
                  <a:schemeClr val="tx2"/>
                </a:solidFill>
                <a:latin typeface="Brill" panose="020F0602050406030203" pitchFamily="34" charset="0"/>
              </a:rPr>
              <a:t>Where Bioscience, Islam, and Education Intersect: </a:t>
            </a:r>
          </a:p>
          <a:p>
            <a:r>
              <a:rPr lang="en-US" b="1" dirty="0">
                <a:solidFill>
                  <a:schemeClr val="tx2"/>
                </a:solidFill>
                <a:latin typeface="Brill" panose="020F0602050406030203" pitchFamily="34" charset="0"/>
              </a:rPr>
              <a:t>Piloting a Novel Curriculum for Pre-Medical Muslim Students</a:t>
            </a:r>
          </a:p>
        </p:txBody>
      </p:sp>
      <p:sp>
        <p:nvSpPr>
          <p:cNvPr id="13" name="Title 1">
            <a:extLst>
              <a:ext uri="{FF2B5EF4-FFF2-40B4-BE49-F238E27FC236}">
                <a16:creationId xmlns:a16="http://schemas.microsoft.com/office/drawing/2014/main" id="{3A59F7FE-44AD-4245-9061-7F20B1672033}"/>
              </a:ext>
            </a:extLst>
          </p:cNvPr>
          <p:cNvSpPr txBox="1">
            <a:spLocks/>
          </p:cNvSpPr>
          <p:nvPr/>
        </p:nvSpPr>
        <p:spPr>
          <a:xfrm>
            <a:off x="4100245" y="4336661"/>
            <a:ext cx="6119438" cy="16946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0" kern="1200">
                <a:solidFill>
                  <a:srgbClr val="800000"/>
                </a:solidFill>
                <a:latin typeface="Tw Cen MT" panose="020B0602020104020603" pitchFamily="34" charset="77"/>
                <a:ea typeface="+mj-ea"/>
                <a:cs typeface="+mj-cs"/>
              </a:defRPr>
            </a:lvl1pPr>
          </a:lstStyle>
          <a:p>
            <a:endParaRPr lang="en-US" sz="2900" dirty="0">
              <a:solidFill>
                <a:schemeClr val="tx2"/>
              </a:solidFill>
              <a:latin typeface="Brill" panose="020F0602050406030203" pitchFamily="34" charset="0"/>
            </a:endParaRPr>
          </a:p>
        </p:txBody>
      </p:sp>
      <p:sp>
        <p:nvSpPr>
          <p:cNvPr id="14" name="Title 1">
            <a:extLst>
              <a:ext uri="{FF2B5EF4-FFF2-40B4-BE49-F238E27FC236}">
                <a16:creationId xmlns:a16="http://schemas.microsoft.com/office/drawing/2014/main" id="{3A4EBD55-00F7-4010-B6B2-F44D4DECAF92}"/>
              </a:ext>
            </a:extLst>
          </p:cNvPr>
          <p:cNvSpPr txBox="1">
            <a:spLocks/>
          </p:cNvSpPr>
          <p:nvPr/>
        </p:nvSpPr>
        <p:spPr>
          <a:xfrm>
            <a:off x="2469222" y="4519562"/>
            <a:ext cx="7253554" cy="21931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0" kern="1200">
                <a:solidFill>
                  <a:srgbClr val="800000"/>
                </a:solidFill>
                <a:latin typeface="Tw Cen MT" panose="020B0602020104020603" pitchFamily="34" charset="77"/>
                <a:ea typeface="+mj-ea"/>
                <a:cs typeface="+mj-cs"/>
              </a:defRPr>
            </a:lvl1pPr>
          </a:lstStyle>
          <a:p>
            <a:endParaRPr lang="en-US" sz="2400" u="sng" dirty="0">
              <a:solidFill>
                <a:schemeClr val="tx1"/>
              </a:solidFill>
              <a:latin typeface="Arial" panose="020B0604020202020204" pitchFamily="34" charset="0"/>
              <a:cs typeface="Arial" panose="020B0604020202020204" pitchFamily="34" charset="0"/>
            </a:endParaRPr>
          </a:p>
          <a:p>
            <a:r>
              <a:rPr lang="en-US" sz="2400" i="1" dirty="0">
                <a:solidFill>
                  <a:schemeClr val="tx1"/>
                </a:solidFill>
                <a:latin typeface="Arial" panose="020B0604020202020204" pitchFamily="34" charset="0"/>
                <a:cs typeface="Arial" panose="020B0604020202020204" pitchFamily="34" charset="0"/>
              </a:rPr>
              <a:t>Raudah </a:t>
            </a:r>
            <a:r>
              <a:rPr lang="en-US" sz="2400" i="1" dirty="0" err="1">
                <a:solidFill>
                  <a:schemeClr val="tx1"/>
                </a:solidFill>
                <a:latin typeface="Arial" panose="020B0604020202020204" pitchFamily="34" charset="0"/>
                <a:cs typeface="Arial" panose="020B0604020202020204" pitchFamily="34" charset="0"/>
              </a:rPr>
              <a:t>M.Yunus</a:t>
            </a:r>
            <a:endParaRPr lang="en-US" sz="2400" i="1" dirty="0">
              <a:solidFill>
                <a:schemeClr val="tx1"/>
              </a:solidFill>
              <a:latin typeface="Arial" panose="020B0604020202020204" pitchFamily="34" charset="0"/>
              <a:cs typeface="Arial" panose="020B0604020202020204" pitchFamily="34" charset="0"/>
            </a:endParaRPr>
          </a:p>
          <a:p>
            <a:r>
              <a:rPr lang="en-US" sz="2400" i="1" dirty="0">
                <a:solidFill>
                  <a:schemeClr val="tx1"/>
                </a:solidFill>
                <a:latin typeface="Arial" panose="020B0604020202020204" pitchFamily="34" charset="0"/>
                <a:cs typeface="Arial" panose="020B0604020202020204" pitchFamily="34" charset="0"/>
              </a:rPr>
              <a:t>Postdoctoral Researcher</a:t>
            </a:r>
          </a:p>
          <a:p>
            <a:r>
              <a:rPr lang="en-US" sz="2400" i="1" dirty="0">
                <a:solidFill>
                  <a:schemeClr val="tx1"/>
                </a:solidFill>
                <a:latin typeface="Arial" panose="020B0604020202020204" pitchFamily="34" charset="0"/>
                <a:cs typeface="Arial" panose="020B0604020202020204" pitchFamily="34" charset="0"/>
              </a:rPr>
              <a:t>Medical College of Wisconsin</a:t>
            </a:r>
          </a:p>
          <a:p>
            <a:endParaRPr lang="en-US" sz="4200" dirty="0">
              <a:solidFill>
                <a:schemeClr val="tx2"/>
              </a:solidFill>
              <a:latin typeface="Brill" panose="020F0602050406030203" pitchFamily="34" charset="0"/>
            </a:endParaRPr>
          </a:p>
        </p:txBody>
      </p:sp>
      <p:pic>
        <p:nvPicPr>
          <p:cNvPr id="10" name="Picture 9" descr="A picture containing text&#10;&#10;Description automatically generated">
            <a:extLst>
              <a:ext uri="{FF2B5EF4-FFF2-40B4-BE49-F238E27FC236}">
                <a16:creationId xmlns:a16="http://schemas.microsoft.com/office/drawing/2014/main" id="{AD2BD574-356A-4520-87CE-C7168E9E65D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42424" y1="9200" x2="26061" y2="11600"/>
                        <a14:backgroundMark x1="26061" y1="11600" x2="14848" y2="22400"/>
                        <a14:backgroundMark x1="14848" y1="22400" x2="3939" y2="50800"/>
                        <a14:backgroundMark x1="3939" y1="50800" x2="3030" y2="64000"/>
                        <a14:backgroundMark x1="3030" y1="64000" x2="10606" y2="83200"/>
                        <a14:backgroundMark x1="10606" y1="83200" x2="25758" y2="94800"/>
                        <a14:backgroundMark x1="25758" y1="94800" x2="42424" y2="98800"/>
                        <a14:backgroundMark x1="42424" y1="98800" x2="73333" y2="96400"/>
                        <a14:backgroundMark x1="73333" y1="96400" x2="87273" y2="90400"/>
                        <a14:backgroundMark x1="87273" y1="90400" x2="93030" y2="66000"/>
                        <a14:backgroundMark x1="93030" y1="66000" x2="93636" y2="40800"/>
                        <a14:backgroundMark x1="93636" y1="40800" x2="88485" y2="26000"/>
                        <a14:backgroundMark x1="88485" y1="26000" x2="66667" y2="9200"/>
                        <a14:backgroundMark x1="66667" y1="9200" x2="39697" y2="8000"/>
                        <a14:backgroundMark x1="39697" y1="8000" x2="34242" y2="11200"/>
                      </a14:backgroundRemoval>
                    </a14:imgEffect>
                  </a14:imgLayer>
                </a14:imgProps>
              </a:ext>
              <a:ext uri="{28A0092B-C50C-407E-A947-70E740481C1C}">
                <a14:useLocalDpi xmlns:a14="http://schemas.microsoft.com/office/drawing/2010/main" val="0"/>
              </a:ext>
            </a:extLst>
          </a:blip>
          <a:stretch>
            <a:fillRect/>
          </a:stretch>
        </p:blipFill>
        <p:spPr>
          <a:xfrm>
            <a:off x="4436530" y="2369349"/>
            <a:ext cx="3130757" cy="2371786"/>
          </a:xfrm>
          <a:prstGeom prst="rect">
            <a:avLst/>
          </a:prstGeom>
        </p:spPr>
      </p:pic>
    </p:spTree>
    <p:extLst>
      <p:ext uri="{BB962C8B-B14F-4D97-AF65-F5344CB8AC3E}">
        <p14:creationId xmlns:p14="http://schemas.microsoft.com/office/powerpoint/2010/main" val="137214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CE3507-DB90-FEFF-7C02-0C826931F887}"/>
              </a:ext>
            </a:extLst>
          </p:cNvPr>
          <p:cNvPicPr>
            <a:picLocks noChangeAspect="1"/>
          </p:cNvPicPr>
          <p:nvPr/>
        </p:nvPicPr>
        <p:blipFill>
          <a:blip r:embed="rId2"/>
          <a:stretch>
            <a:fillRect/>
          </a:stretch>
        </p:blipFill>
        <p:spPr>
          <a:xfrm>
            <a:off x="961308" y="147179"/>
            <a:ext cx="10269383" cy="6563641"/>
          </a:xfrm>
          <a:prstGeom prst="rect">
            <a:avLst/>
          </a:prstGeom>
        </p:spPr>
      </p:pic>
    </p:spTree>
    <p:extLst>
      <p:ext uri="{BB962C8B-B14F-4D97-AF65-F5344CB8AC3E}">
        <p14:creationId xmlns:p14="http://schemas.microsoft.com/office/powerpoint/2010/main" val="375541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0529-E0AB-4398-829F-08AD5F6BACDE}"/>
              </a:ext>
            </a:extLst>
          </p:cNvPr>
          <p:cNvSpPr>
            <a:spLocks noGrp="1"/>
          </p:cNvSpPr>
          <p:nvPr>
            <p:ph type="title"/>
          </p:nvPr>
        </p:nvSpPr>
        <p:spPr/>
        <p:txBody>
          <a:bodyPr/>
          <a:lstStyle/>
          <a:p>
            <a:r>
              <a:rPr lang="en-US" dirty="0"/>
              <a:t>OUR FINDINGS</a:t>
            </a:r>
          </a:p>
        </p:txBody>
      </p:sp>
      <p:pic>
        <p:nvPicPr>
          <p:cNvPr id="6" name="Content Placeholder 5" descr="A close-up of a sign&#10;&#10;Description automatically generated">
            <a:extLst>
              <a:ext uri="{FF2B5EF4-FFF2-40B4-BE49-F238E27FC236}">
                <a16:creationId xmlns:a16="http://schemas.microsoft.com/office/drawing/2014/main" id="{873FF0B1-77C8-4C1A-A128-E2FB29D356D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76450" y="1866409"/>
            <a:ext cx="8039100" cy="2667000"/>
          </a:xfrm>
        </p:spPr>
      </p:pic>
      <p:sp>
        <p:nvSpPr>
          <p:cNvPr id="4" name="Text Placeholder 3">
            <a:extLst>
              <a:ext uri="{FF2B5EF4-FFF2-40B4-BE49-F238E27FC236}">
                <a16:creationId xmlns:a16="http://schemas.microsoft.com/office/drawing/2014/main" id="{81D8FEC0-B55B-4FFF-96D6-22E376829A9F}"/>
              </a:ext>
            </a:extLst>
          </p:cNvPr>
          <p:cNvSpPr>
            <a:spLocks noGrp="1"/>
          </p:cNvSpPr>
          <p:nvPr>
            <p:ph type="body" idx="15"/>
          </p:nvPr>
        </p:nvSpPr>
        <p:spPr/>
        <p:txBody>
          <a:bodyPr/>
          <a:lstStyle/>
          <a:p>
            <a:endParaRPr lang="en-US"/>
          </a:p>
        </p:txBody>
      </p:sp>
      <p:pic>
        <p:nvPicPr>
          <p:cNvPr id="9" name="Picture 8" descr="A group of smiley faces with different colors&#10;&#10;Description automatically generated with medium confidence">
            <a:extLst>
              <a:ext uri="{FF2B5EF4-FFF2-40B4-BE49-F238E27FC236}">
                <a16:creationId xmlns:a16="http://schemas.microsoft.com/office/drawing/2014/main" id="{207FD35E-D851-4ADD-94D5-6B5AB4571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0068" y="4306458"/>
            <a:ext cx="5178486" cy="2186417"/>
          </a:xfrm>
          <a:prstGeom prst="rect">
            <a:avLst/>
          </a:prstGeom>
        </p:spPr>
      </p:pic>
    </p:spTree>
    <p:extLst>
      <p:ext uri="{BB962C8B-B14F-4D97-AF65-F5344CB8AC3E}">
        <p14:creationId xmlns:p14="http://schemas.microsoft.com/office/powerpoint/2010/main" val="215725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8F63-44AF-441A-83A9-DB6F9486B3D1}"/>
              </a:ext>
            </a:extLst>
          </p:cNvPr>
          <p:cNvSpPr>
            <a:spLocks noGrp="1"/>
          </p:cNvSpPr>
          <p:nvPr>
            <p:ph type="title"/>
          </p:nvPr>
        </p:nvSpPr>
        <p:spPr>
          <a:xfrm>
            <a:off x="838200" y="0"/>
            <a:ext cx="10515600" cy="711200"/>
          </a:xfrm>
        </p:spPr>
        <p:txBody>
          <a:bodyPr/>
          <a:lstStyle/>
          <a:p>
            <a:r>
              <a:rPr lang="en-US" dirty="0"/>
              <a:t>Our Theory of Change</a:t>
            </a:r>
          </a:p>
        </p:txBody>
      </p:sp>
      <p:graphicFrame>
        <p:nvGraphicFramePr>
          <p:cNvPr id="5" name="Content Placeholder 4">
            <a:extLst>
              <a:ext uri="{FF2B5EF4-FFF2-40B4-BE49-F238E27FC236}">
                <a16:creationId xmlns:a16="http://schemas.microsoft.com/office/drawing/2014/main" id="{516251C0-92B3-4016-B134-0198A5D337C8}"/>
              </a:ext>
            </a:extLst>
          </p:cNvPr>
          <p:cNvGraphicFramePr>
            <a:graphicFrameLocks noGrp="1"/>
          </p:cNvGraphicFramePr>
          <p:nvPr>
            <p:ph idx="1"/>
            <p:extLst>
              <p:ext uri="{D42A27DB-BD31-4B8C-83A1-F6EECF244321}">
                <p14:modId xmlns:p14="http://schemas.microsoft.com/office/powerpoint/2010/main" val="1445156768"/>
              </p:ext>
            </p:extLst>
          </p:nvPr>
        </p:nvGraphicFramePr>
        <p:xfrm>
          <a:off x="-1800226" y="806658"/>
          <a:ext cx="13677900" cy="599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EFCA36B2-7EF0-4451-9DFF-FA558EEB3D0A}"/>
              </a:ext>
            </a:extLst>
          </p:cNvPr>
          <p:cNvSpPr>
            <a:spLocks noGrp="1"/>
          </p:cNvSpPr>
          <p:nvPr>
            <p:ph type="body" idx="15"/>
          </p:nvPr>
        </p:nvSpPr>
        <p:spPr/>
        <p:txBody>
          <a:bodyPr/>
          <a:lstStyle/>
          <a:p>
            <a:endParaRPr lang="en-US"/>
          </a:p>
        </p:txBody>
      </p:sp>
      <p:sp>
        <p:nvSpPr>
          <p:cNvPr id="6" name="TextBox 5">
            <a:extLst>
              <a:ext uri="{FF2B5EF4-FFF2-40B4-BE49-F238E27FC236}">
                <a16:creationId xmlns:a16="http://schemas.microsoft.com/office/drawing/2014/main" id="{77910849-6DD8-4E90-A259-9F2050D04EF8}"/>
              </a:ext>
            </a:extLst>
          </p:cNvPr>
          <p:cNvSpPr txBox="1"/>
          <p:nvPr/>
        </p:nvSpPr>
        <p:spPr>
          <a:xfrm>
            <a:off x="6486525" y="4619625"/>
            <a:ext cx="3810000" cy="1169551"/>
          </a:xfrm>
          <a:prstGeom prst="rect">
            <a:avLst/>
          </a:prstGeom>
          <a:noFill/>
        </p:spPr>
        <p:txBody>
          <a:bodyPr wrap="square" rtlCol="0">
            <a:spAutoFit/>
          </a:bodyPr>
          <a:lstStyle/>
          <a:p>
            <a:r>
              <a:rPr lang="en-US" sz="1400" dirty="0"/>
              <a:t>FOR BOTH STUDENTS &amp; FUTURE INSTRUCTORS</a:t>
            </a:r>
          </a:p>
          <a:p>
            <a:pPr marL="285750" indent="-285750">
              <a:buFont typeface="Arial" panose="020B0604020202020204" pitchFamily="34" charset="0"/>
              <a:buChar char="•"/>
            </a:pPr>
            <a:r>
              <a:rPr lang="en-US" sz="1400" dirty="0"/>
              <a:t>Improved knowledge</a:t>
            </a:r>
          </a:p>
          <a:p>
            <a:pPr marL="285750" indent="-285750">
              <a:buFont typeface="Arial" panose="020B0604020202020204" pitchFamily="34" charset="0"/>
              <a:buChar char="•"/>
            </a:pPr>
            <a:r>
              <a:rPr lang="en-US" sz="1400" dirty="0"/>
              <a:t>Enhanced interest, preparedness &amp; intention</a:t>
            </a:r>
          </a:p>
          <a:p>
            <a:pPr marL="285750" indent="-285750">
              <a:buFont typeface="Arial" panose="020B0604020202020204" pitchFamily="34" charset="0"/>
              <a:buChar char="•"/>
            </a:pPr>
            <a:r>
              <a:rPr lang="en-US" sz="1400" dirty="0"/>
              <a:t>Change of view/belief</a:t>
            </a:r>
          </a:p>
          <a:p>
            <a:endParaRPr lang="en-US" sz="1400" dirty="0"/>
          </a:p>
        </p:txBody>
      </p:sp>
      <p:sp>
        <p:nvSpPr>
          <p:cNvPr id="8" name="TextBox 7">
            <a:extLst>
              <a:ext uri="{FF2B5EF4-FFF2-40B4-BE49-F238E27FC236}">
                <a16:creationId xmlns:a16="http://schemas.microsoft.com/office/drawing/2014/main" id="{1B28E519-16BC-4A38-9CAB-0C77C65129A8}"/>
              </a:ext>
            </a:extLst>
          </p:cNvPr>
          <p:cNvSpPr txBox="1"/>
          <p:nvPr/>
        </p:nvSpPr>
        <p:spPr>
          <a:xfrm>
            <a:off x="7772399" y="5669190"/>
            <a:ext cx="4105275" cy="954107"/>
          </a:xfrm>
          <a:prstGeom prst="rect">
            <a:avLst/>
          </a:prstGeom>
          <a:noFill/>
        </p:spPr>
        <p:txBody>
          <a:bodyPr wrap="square" rtlCol="0">
            <a:spAutoFit/>
          </a:bodyPr>
          <a:lstStyle/>
          <a:p>
            <a:r>
              <a:rPr lang="en-US" sz="1400" dirty="0"/>
              <a:t>Long-term goals:</a:t>
            </a:r>
          </a:p>
          <a:p>
            <a:pPr marL="285750" indent="-285750">
              <a:buFont typeface="Arial" panose="020B0604020202020204" pitchFamily="34" charset="0"/>
              <a:buChar char="•"/>
            </a:pPr>
            <a:r>
              <a:rPr lang="en-US" sz="1400" dirty="0"/>
              <a:t>Improve reasoning capacity &amp; critical thinking</a:t>
            </a:r>
          </a:p>
          <a:p>
            <a:pPr marL="285750" indent="-285750">
              <a:buFont typeface="Arial" panose="020B0604020202020204" pitchFamily="34" charset="0"/>
              <a:buChar char="•"/>
            </a:pPr>
            <a:r>
              <a:rPr lang="en-US" sz="1400" dirty="0"/>
              <a:t>Solidify Muslim professional identities</a:t>
            </a:r>
          </a:p>
          <a:p>
            <a:pPr marL="285750" indent="-285750">
              <a:buFont typeface="Arial" panose="020B0604020202020204" pitchFamily="34" charset="0"/>
              <a:buChar char="•"/>
            </a:pPr>
            <a:r>
              <a:rPr lang="en-US" sz="1400" dirty="0"/>
              <a:t>Change discourses around Islam and Science</a:t>
            </a:r>
          </a:p>
        </p:txBody>
      </p:sp>
      <p:sp>
        <p:nvSpPr>
          <p:cNvPr id="9" name="TextBox 8">
            <a:extLst>
              <a:ext uri="{FF2B5EF4-FFF2-40B4-BE49-F238E27FC236}">
                <a16:creationId xmlns:a16="http://schemas.microsoft.com/office/drawing/2014/main" id="{DA63B061-7FA9-4C96-8FA0-88570B9A248D}"/>
              </a:ext>
            </a:extLst>
          </p:cNvPr>
          <p:cNvSpPr txBox="1"/>
          <p:nvPr/>
        </p:nvSpPr>
        <p:spPr>
          <a:xfrm>
            <a:off x="695325" y="5044617"/>
            <a:ext cx="2009775" cy="1200329"/>
          </a:xfrm>
          <a:prstGeom prst="rect">
            <a:avLst/>
          </a:prstGeom>
          <a:noFill/>
        </p:spPr>
        <p:txBody>
          <a:bodyPr wrap="square" rtlCol="0">
            <a:spAutoFit/>
          </a:bodyPr>
          <a:lstStyle/>
          <a:p>
            <a:pPr algn="ctr"/>
            <a:r>
              <a:rPr lang="en-US" dirty="0"/>
              <a:t>Rationale </a:t>
            </a:r>
          </a:p>
          <a:p>
            <a:pPr algn="ctr"/>
            <a:r>
              <a:rPr lang="en-US" dirty="0"/>
              <a:t>&amp; </a:t>
            </a:r>
          </a:p>
          <a:p>
            <a:pPr algn="ctr"/>
            <a:r>
              <a:rPr lang="en-US" dirty="0"/>
              <a:t>Underlying assumptions</a:t>
            </a:r>
          </a:p>
        </p:txBody>
      </p:sp>
      <p:sp>
        <p:nvSpPr>
          <p:cNvPr id="11" name="Rectangle: Rounded Corners 10">
            <a:extLst>
              <a:ext uri="{FF2B5EF4-FFF2-40B4-BE49-F238E27FC236}">
                <a16:creationId xmlns:a16="http://schemas.microsoft.com/office/drawing/2014/main" id="{20DA4CA2-BF3B-4212-A6D1-C3F3C612E3B9}"/>
              </a:ext>
            </a:extLst>
          </p:cNvPr>
          <p:cNvSpPr/>
          <p:nvPr/>
        </p:nvSpPr>
        <p:spPr>
          <a:xfrm>
            <a:off x="709613" y="4984014"/>
            <a:ext cx="2009775" cy="1321536"/>
          </a:xfrm>
          <a:prstGeom prst="roundRect">
            <a:avLst/>
          </a:prstGeom>
          <a:noFill/>
          <a:ln w="57150">
            <a:solidFill>
              <a:srgbClr val="44A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1598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EBFA-F6C7-432E-B530-99BF394C2DC4}"/>
              </a:ext>
            </a:extLst>
          </p:cNvPr>
          <p:cNvSpPr>
            <a:spLocks noGrp="1"/>
          </p:cNvSpPr>
          <p:nvPr>
            <p:ph type="title"/>
          </p:nvPr>
        </p:nvSpPr>
        <p:spPr/>
        <p:txBody>
          <a:bodyPr/>
          <a:lstStyle/>
          <a:p>
            <a:r>
              <a:rPr lang="en-US" dirty="0"/>
              <a:t>Program Participants</a:t>
            </a:r>
          </a:p>
        </p:txBody>
      </p:sp>
      <p:graphicFrame>
        <p:nvGraphicFramePr>
          <p:cNvPr id="5" name="Content Placeholder 4">
            <a:extLst>
              <a:ext uri="{FF2B5EF4-FFF2-40B4-BE49-F238E27FC236}">
                <a16:creationId xmlns:a16="http://schemas.microsoft.com/office/drawing/2014/main" id="{A6186B2C-68B5-4A81-890C-23D6A6F0FE11}"/>
              </a:ext>
            </a:extLst>
          </p:cNvPr>
          <p:cNvGraphicFramePr>
            <a:graphicFrameLocks noGrp="1"/>
          </p:cNvGraphicFramePr>
          <p:nvPr>
            <p:ph idx="1"/>
            <p:extLst>
              <p:ext uri="{D42A27DB-BD31-4B8C-83A1-F6EECF244321}">
                <p14:modId xmlns:p14="http://schemas.microsoft.com/office/powerpoint/2010/main" val="672172766"/>
              </p:ext>
            </p:extLst>
          </p:nvPr>
        </p:nvGraphicFramePr>
        <p:xfrm>
          <a:off x="228600" y="15208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CAEBC98A-F925-465D-88CC-CE67213B73C4}"/>
              </a:ext>
            </a:extLst>
          </p:cNvPr>
          <p:cNvSpPr>
            <a:spLocks noGrp="1"/>
          </p:cNvSpPr>
          <p:nvPr>
            <p:ph type="body" idx="15"/>
          </p:nvPr>
        </p:nvSpPr>
        <p:spPr/>
        <p:txBody>
          <a:bodyPr/>
          <a:lstStyle/>
          <a:p>
            <a:endParaRPr lang="en-US"/>
          </a:p>
        </p:txBody>
      </p:sp>
      <p:pic>
        <p:nvPicPr>
          <p:cNvPr id="7" name="Picture 6" descr="A flag flying in the wind&#10;&#10;Description automatically generated">
            <a:extLst>
              <a:ext uri="{FF2B5EF4-FFF2-40B4-BE49-F238E27FC236}">
                <a16:creationId xmlns:a16="http://schemas.microsoft.com/office/drawing/2014/main" id="{5AE7A181-D8E2-4F8B-B47E-2BC89197BEF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02631" y="1943556"/>
            <a:ext cx="2073065" cy="1197729"/>
          </a:xfrm>
          <a:prstGeom prst="rect">
            <a:avLst/>
          </a:prstGeom>
        </p:spPr>
      </p:pic>
      <p:pic>
        <p:nvPicPr>
          <p:cNvPr id="10" name="Picture 9" descr="A flag with a yellow star and a crescent moon&#10;&#10;Description automatically generated">
            <a:extLst>
              <a:ext uri="{FF2B5EF4-FFF2-40B4-BE49-F238E27FC236}">
                <a16:creationId xmlns:a16="http://schemas.microsoft.com/office/drawing/2014/main" id="{F7447CF5-F1AE-43F3-BFCD-D7CAF4644277}"/>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43775" y="4315579"/>
            <a:ext cx="2390775" cy="1320800"/>
          </a:xfrm>
          <a:prstGeom prst="rect">
            <a:avLst/>
          </a:prstGeom>
        </p:spPr>
      </p:pic>
    </p:spTree>
    <p:extLst>
      <p:ext uri="{BB962C8B-B14F-4D97-AF65-F5344CB8AC3E}">
        <p14:creationId xmlns:p14="http://schemas.microsoft.com/office/powerpoint/2010/main" val="3320754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37761-D58D-40C8-8FEC-3B516F2C6DD2}"/>
              </a:ext>
            </a:extLst>
          </p:cNvPr>
          <p:cNvSpPr>
            <a:spLocks noGrp="1"/>
          </p:cNvSpPr>
          <p:nvPr>
            <p:ph type="title"/>
          </p:nvPr>
        </p:nvSpPr>
        <p:spPr/>
        <p:txBody>
          <a:bodyPr/>
          <a:lstStyle/>
          <a:p>
            <a:r>
              <a:rPr lang="en-US" dirty="0"/>
              <a:t>Cohort differences </a:t>
            </a:r>
          </a:p>
        </p:txBody>
      </p:sp>
      <p:sp>
        <p:nvSpPr>
          <p:cNvPr id="4" name="Text Placeholder 3">
            <a:extLst>
              <a:ext uri="{FF2B5EF4-FFF2-40B4-BE49-F238E27FC236}">
                <a16:creationId xmlns:a16="http://schemas.microsoft.com/office/drawing/2014/main" id="{56CA83A9-F43D-48C2-9571-D7735CFD5E4F}"/>
              </a:ext>
            </a:extLst>
          </p:cNvPr>
          <p:cNvSpPr>
            <a:spLocks noGrp="1"/>
          </p:cNvSpPr>
          <p:nvPr>
            <p:ph type="body" idx="15"/>
          </p:nvPr>
        </p:nvSpPr>
        <p:spPr/>
        <p:txBody>
          <a:bodyPr/>
          <a:lstStyle/>
          <a:p>
            <a:endParaRPr lang="en-US"/>
          </a:p>
        </p:txBody>
      </p:sp>
      <p:sp>
        <p:nvSpPr>
          <p:cNvPr id="7" name="Content Placeholder 6">
            <a:extLst>
              <a:ext uri="{FF2B5EF4-FFF2-40B4-BE49-F238E27FC236}">
                <a16:creationId xmlns:a16="http://schemas.microsoft.com/office/drawing/2014/main" id="{F8E0B3AC-8AB8-4446-AF41-36803CEED763}"/>
              </a:ext>
            </a:extLst>
          </p:cNvPr>
          <p:cNvSpPr>
            <a:spLocks noGrp="1"/>
          </p:cNvSpPr>
          <p:nvPr>
            <p:ph idx="1"/>
          </p:nvPr>
        </p:nvSpPr>
        <p:spPr>
          <a:xfrm>
            <a:off x="446315" y="1891166"/>
            <a:ext cx="10738068" cy="4667250"/>
          </a:xfrm>
        </p:spPr>
        <p:txBody>
          <a:bodyPr>
            <a:normAutofit fontScale="92500" lnSpcReduction="10000"/>
          </a:bodyPr>
          <a:lstStyle/>
          <a:p>
            <a:r>
              <a:rPr lang="en-US" b="1" dirty="0">
                <a:solidFill>
                  <a:srgbClr val="972929"/>
                </a:solidFill>
              </a:rPr>
              <a:t>Geographical setting</a:t>
            </a:r>
          </a:p>
          <a:p>
            <a:r>
              <a:rPr lang="en-US" dirty="0"/>
              <a:t>Muslim </a:t>
            </a:r>
            <a:r>
              <a:rPr lang="en-US" b="1" dirty="0">
                <a:solidFill>
                  <a:schemeClr val="accent1"/>
                </a:solidFill>
              </a:rPr>
              <a:t>minority</a:t>
            </a:r>
            <a:r>
              <a:rPr lang="en-US" dirty="0"/>
              <a:t> vs Muslim </a:t>
            </a:r>
            <a:r>
              <a:rPr lang="en-US" b="1" dirty="0">
                <a:solidFill>
                  <a:schemeClr val="accent1"/>
                </a:solidFill>
              </a:rPr>
              <a:t>majority</a:t>
            </a:r>
            <a:r>
              <a:rPr lang="en-US" dirty="0"/>
              <a:t> context</a:t>
            </a:r>
          </a:p>
          <a:p>
            <a:r>
              <a:rPr lang="en-US" b="1" dirty="0">
                <a:solidFill>
                  <a:srgbClr val="972929"/>
                </a:solidFill>
              </a:rPr>
              <a:t>Socio-demographics</a:t>
            </a:r>
            <a:r>
              <a:rPr lang="en-US" dirty="0"/>
              <a:t> – ethnicity &amp; age</a:t>
            </a:r>
          </a:p>
          <a:p>
            <a:r>
              <a:rPr lang="en-US" b="1" dirty="0">
                <a:solidFill>
                  <a:schemeClr val="accent1"/>
                </a:solidFill>
              </a:rPr>
              <a:t>Educational level </a:t>
            </a:r>
            <a:r>
              <a:rPr lang="en-US" dirty="0"/>
              <a:t>– high school vs. pre-university (foundation center)</a:t>
            </a:r>
          </a:p>
          <a:p>
            <a:r>
              <a:rPr lang="en-US" b="1" dirty="0">
                <a:solidFill>
                  <a:srgbClr val="972929"/>
                </a:solidFill>
              </a:rPr>
              <a:t>Islamic education </a:t>
            </a:r>
            <a:r>
              <a:rPr lang="en-US" dirty="0"/>
              <a:t>– private Islamic high school vs. Islamic higher learning institution (but students from diverse high schools)</a:t>
            </a:r>
          </a:p>
          <a:p>
            <a:pPr marL="0" indent="0">
              <a:buNone/>
            </a:pPr>
            <a:endParaRPr lang="en-US" dirty="0"/>
          </a:p>
          <a:p>
            <a:r>
              <a:rPr lang="en-US" b="1" dirty="0">
                <a:solidFill>
                  <a:schemeClr val="accent1"/>
                </a:solidFill>
              </a:rPr>
              <a:t>Challenges</a:t>
            </a:r>
          </a:p>
          <a:p>
            <a:pPr>
              <a:buFont typeface="Wingdings" panose="05000000000000000000" pitchFamily="2" charset="2"/>
              <a:buChar char="Ø"/>
            </a:pPr>
            <a:r>
              <a:rPr lang="en-US" dirty="0"/>
              <a:t>Muslim identity formation in a largely secular environment</a:t>
            </a:r>
          </a:p>
          <a:p>
            <a:pPr>
              <a:buFont typeface="Wingdings" panose="05000000000000000000" pitchFamily="2" charset="2"/>
              <a:buChar char="Ø"/>
            </a:pPr>
            <a:r>
              <a:rPr lang="en-US" dirty="0"/>
              <a:t>Navigating the influx &amp; growing western/secular influences within a non-secular environment (Islamic + multifaith country)</a:t>
            </a:r>
          </a:p>
        </p:txBody>
      </p:sp>
      <p:pic>
        <p:nvPicPr>
          <p:cNvPr id="9" name="Picture 8" descr="A flag flying in the wind&#10;&#10;Description automatically generated">
            <a:extLst>
              <a:ext uri="{FF2B5EF4-FFF2-40B4-BE49-F238E27FC236}">
                <a16:creationId xmlns:a16="http://schemas.microsoft.com/office/drawing/2014/main" id="{51784E71-CA46-4DE0-A063-BD716F7CD8B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2356" y="492959"/>
            <a:ext cx="2073065" cy="1197729"/>
          </a:xfrm>
          <a:prstGeom prst="rect">
            <a:avLst/>
          </a:prstGeom>
        </p:spPr>
      </p:pic>
      <p:pic>
        <p:nvPicPr>
          <p:cNvPr id="10" name="Picture 9" descr="A flag with a yellow star and a crescent moon&#10;&#10;Description automatically generated">
            <a:extLst>
              <a:ext uri="{FF2B5EF4-FFF2-40B4-BE49-F238E27FC236}">
                <a16:creationId xmlns:a16="http://schemas.microsoft.com/office/drawing/2014/main" id="{246293D4-CD5F-4D26-A9A1-42D1D883252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63025" y="365125"/>
            <a:ext cx="2390775" cy="1320800"/>
          </a:xfrm>
          <a:prstGeom prst="rect">
            <a:avLst/>
          </a:prstGeom>
        </p:spPr>
      </p:pic>
    </p:spTree>
    <p:extLst>
      <p:ext uri="{BB962C8B-B14F-4D97-AF65-F5344CB8AC3E}">
        <p14:creationId xmlns:p14="http://schemas.microsoft.com/office/powerpoint/2010/main" val="355458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8E12-F8A9-403F-97ED-32FF4AA97681}"/>
              </a:ext>
            </a:extLst>
          </p:cNvPr>
          <p:cNvSpPr>
            <a:spLocks noGrp="1"/>
          </p:cNvSpPr>
          <p:nvPr>
            <p:ph type="title"/>
          </p:nvPr>
        </p:nvSpPr>
        <p:spPr/>
        <p:txBody>
          <a:bodyPr/>
          <a:lstStyle/>
          <a:p>
            <a:r>
              <a:rPr lang="en-US" dirty="0"/>
              <a:t>Data Collection &amp; Analytical Approach</a:t>
            </a:r>
          </a:p>
        </p:txBody>
      </p:sp>
      <p:graphicFrame>
        <p:nvGraphicFramePr>
          <p:cNvPr id="5" name="Content Placeholder 4">
            <a:extLst>
              <a:ext uri="{FF2B5EF4-FFF2-40B4-BE49-F238E27FC236}">
                <a16:creationId xmlns:a16="http://schemas.microsoft.com/office/drawing/2014/main" id="{1205E654-22E3-47CB-ACA0-F5F405015B84}"/>
              </a:ext>
            </a:extLst>
          </p:cNvPr>
          <p:cNvGraphicFramePr>
            <a:graphicFrameLocks noGrp="1"/>
          </p:cNvGraphicFramePr>
          <p:nvPr>
            <p:ph idx="1"/>
            <p:extLst>
              <p:ext uri="{D42A27DB-BD31-4B8C-83A1-F6EECF244321}">
                <p14:modId xmlns:p14="http://schemas.microsoft.com/office/powerpoint/2010/main" val="30157412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6084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A0CE-CCD8-4EE3-ABA7-6C77D93D6B8A}"/>
              </a:ext>
            </a:extLst>
          </p:cNvPr>
          <p:cNvSpPr>
            <a:spLocks noGrp="1"/>
          </p:cNvSpPr>
          <p:nvPr>
            <p:ph type="title"/>
          </p:nvPr>
        </p:nvSpPr>
        <p:spPr>
          <a:xfrm>
            <a:off x="838200" y="43254"/>
            <a:ext cx="10515600" cy="1325563"/>
          </a:xfrm>
        </p:spPr>
        <p:txBody>
          <a:bodyPr/>
          <a:lstStyle/>
          <a:p>
            <a:r>
              <a:rPr lang="en-US" dirty="0"/>
              <a:t>Sociodemographic Backgrounds</a:t>
            </a:r>
          </a:p>
        </p:txBody>
      </p:sp>
      <p:graphicFrame>
        <p:nvGraphicFramePr>
          <p:cNvPr id="6" name="Content Placeholder 5">
            <a:extLst>
              <a:ext uri="{FF2B5EF4-FFF2-40B4-BE49-F238E27FC236}">
                <a16:creationId xmlns:a16="http://schemas.microsoft.com/office/drawing/2014/main" id="{02FFEB01-6E8B-44B5-B475-87736D1F3641}"/>
              </a:ext>
            </a:extLst>
          </p:cNvPr>
          <p:cNvGraphicFramePr>
            <a:graphicFrameLocks noGrp="1"/>
          </p:cNvGraphicFramePr>
          <p:nvPr>
            <p:ph idx="1"/>
            <p:extLst>
              <p:ext uri="{D42A27DB-BD31-4B8C-83A1-F6EECF244321}">
                <p14:modId xmlns:p14="http://schemas.microsoft.com/office/powerpoint/2010/main" val="1548823130"/>
              </p:ext>
            </p:extLst>
          </p:nvPr>
        </p:nvGraphicFramePr>
        <p:xfrm>
          <a:off x="952500" y="1471613"/>
          <a:ext cx="9534525" cy="5184777"/>
        </p:xfrm>
        <a:graphic>
          <a:graphicData uri="http://schemas.openxmlformats.org/drawingml/2006/table">
            <a:tbl>
              <a:tblPr firstRow="1" firstCol="1" bandRow="1"/>
              <a:tblGrid>
                <a:gridCol w="2076450">
                  <a:extLst>
                    <a:ext uri="{9D8B030D-6E8A-4147-A177-3AD203B41FA5}">
                      <a16:colId xmlns:a16="http://schemas.microsoft.com/office/drawing/2014/main" val="374028555"/>
                    </a:ext>
                  </a:extLst>
                </a:gridCol>
                <a:gridCol w="2762250">
                  <a:extLst>
                    <a:ext uri="{9D8B030D-6E8A-4147-A177-3AD203B41FA5}">
                      <a16:colId xmlns:a16="http://schemas.microsoft.com/office/drawing/2014/main" val="2796593811"/>
                    </a:ext>
                  </a:extLst>
                </a:gridCol>
                <a:gridCol w="2400300">
                  <a:extLst>
                    <a:ext uri="{9D8B030D-6E8A-4147-A177-3AD203B41FA5}">
                      <a16:colId xmlns:a16="http://schemas.microsoft.com/office/drawing/2014/main" val="365099595"/>
                    </a:ext>
                  </a:extLst>
                </a:gridCol>
                <a:gridCol w="2295525">
                  <a:extLst>
                    <a:ext uri="{9D8B030D-6E8A-4147-A177-3AD203B41FA5}">
                      <a16:colId xmlns:a16="http://schemas.microsoft.com/office/drawing/2014/main" val="2377558372"/>
                    </a:ext>
                  </a:extLst>
                </a:gridCol>
              </a:tblGrid>
              <a:tr h="474933">
                <a:tc rowSpan="2">
                  <a:txBody>
                    <a:bodyPr/>
                    <a:lstStyle/>
                    <a:p>
                      <a:pPr marL="0" marR="0" algn="ctr">
                        <a:lnSpc>
                          <a:spcPct val="107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Variable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2">
                  <a:txBody>
                    <a:bodyPr/>
                    <a:lstStyle/>
                    <a:p>
                      <a:pPr marL="0" marR="0" algn="ctr">
                        <a:lnSpc>
                          <a:spcPct val="107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All</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N (%) or Mean (SD)</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algn="ctr">
                        <a:lnSpc>
                          <a:spcPct val="107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By Cohort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166962355"/>
                  </a:ext>
                </a:extLst>
              </a:tr>
              <a:tr h="232093">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Malaysia</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USA</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942861829"/>
                  </a:ext>
                </a:extLst>
              </a:tr>
              <a:tr h="232093">
                <a:tc>
                  <a:txBody>
                    <a:bodyPr/>
                    <a:lstStyle/>
                    <a:p>
                      <a:pPr marL="0" marR="0">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Age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18.5 (0.08)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19.0 (0.02)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16.4 (0.11)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899533995"/>
                  </a:ext>
                </a:extLst>
              </a:tr>
              <a:tr h="717769">
                <a:tc>
                  <a:txBody>
                    <a:bodyPr/>
                    <a:lstStyle/>
                    <a:p>
                      <a:pPr marL="0" marR="0">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Sex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Male</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65 (31.3)</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143 (68.7)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48 (28.6)</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120 (71.4)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17 (42.5)</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23 (57.5)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207750855"/>
                  </a:ext>
                </a:extLst>
              </a:tr>
              <a:tr h="1446284">
                <a:tc>
                  <a:txBody>
                    <a:bodyPr/>
                    <a:lstStyle/>
                    <a:p>
                      <a:pPr marL="0" marR="0">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Ethnicity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Malay</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South Asian</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Arab</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African American</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Others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165 (69.3)</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26 (12.5)</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10 (4.8)</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 (1.0)</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 (2.4)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165 (98.2)</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 (1.8)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26 (65.0)</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10 (25.0)</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 (5.0)</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791413943"/>
                  </a:ext>
                </a:extLst>
              </a:tr>
              <a:tr h="717769">
                <a:tc>
                  <a:txBody>
                    <a:bodyPr/>
                    <a:lstStyle/>
                    <a:p>
                      <a:pPr marL="0" marR="0">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Cohort/Country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Malaysia</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168 (80.8)</a:t>
                      </a:r>
                    </a:p>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40 (19.2)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1504921"/>
                  </a:ext>
                </a:extLst>
              </a:tr>
              <a:tr h="960608">
                <a:tc>
                  <a:txBody>
                    <a:bodyPr/>
                    <a:lstStyle/>
                    <a:p>
                      <a:pPr marL="0" marR="0">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Religiosity (DUREL-5)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ORA</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NORA</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4.40 (0.09)</a:t>
                      </a:r>
                    </a:p>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4.31 (0.09)</a:t>
                      </a:r>
                    </a:p>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13.1 (0.12)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4.33 (0.10)</a:t>
                      </a:r>
                    </a:p>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4.38 (0.11)</a:t>
                      </a:r>
                    </a:p>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13.15 (0.14)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4.73 (0.21)</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4.00 (0.21)</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13.13 (0.23)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194663141"/>
                  </a:ext>
                </a:extLst>
              </a:tr>
            </a:tbl>
          </a:graphicData>
        </a:graphic>
      </p:graphicFrame>
      <p:sp>
        <p:nvSpPr>
          <p:cNvPr id="4" name="Text Placeholder 3">
            <a:extLst>
              <a:ext uri="{FF2B5EF4-FFF2-40B4-BE49-F238E27FC236}">
                <a16:creationId xmlns:a16="http://schemas.microsoft.com/office/drawing/2014/main" id="{17619010-82FB-4E15-8DA0-0DF321956183}"/>
              </a:ext>
            </a:extLst>
          </p:cNvPr>
          <p:cNvSpPr>
            <a:spLocks noGrp="1"/>
          </p:cNvSpPr>
          <p:nvPr>
            <p:ph type="body" idx="15"/>
          </p:nvPr>
        </p:nvSpPr>
        <p:spPr/>
        <p:txBody>
          <a:bodyPr/>
          <a:lstStyle/>
          <a:p>
            <a:endParaRPr lang="en-US"/>
          </a:p>
        </p:txBody>
      </p:sp>
    </p:spTree>
    <p:extLst>
      <p:ext uri="{BB962C8B-B14F-4D97-AF65-F5344CB8AC3E}">
        <p14:creationId xmlns:p14="http://schemas.microsoft.com/office/powerpoint/2010/main" val="2264826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1A033AEC-6C98-44DA-B357-F95945BCC4CA}"/>
              </a:ext>
            </a:extLst>
          </p:cNvPr>
          <p:cNvGraphicFramePr>
            <a:graphicFrameLocks noGrp="1"/>
          </p:cNvGraphicFramePr>
          <p:nvPr>
            <p:ph idx="1"/>
            <p:extLst>
              <p:ext uri="{D42A27DB-BD31-4B8C-83A1-F6EECF244321}">
                <p14:modId xmlns:p14="http://schemas.microsoft.com/office/powerpoint/2010/main" val="2344302986"/>
              </p:ext>
            </p:extLst>
          </p:nvPr>
        </p:nvGraphicFramePr>
        <p:xfrm>
          <a:off x="409575" y="514350"/>
          <a:ext cx="11591925" cy="6200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a:extLst>
              <a:ext uri="{FF2B5EF4-FFF2-40B4-BE49-F238E27FC236}">
                <a16:creationId xmlns:a16="http://schemas.microsoft.com/office/drawing/2014/main" id="{3259C05D-B5A2-4C57-B4AF-07921A3FCE22}"/>
              </a:ext>
            </a:extLst>
          </p:cNvPr>
          <p:cNvSpPr>
            <a:spLocks noGrp="1"/>
          </p:cNvSpPr>
          <p:nvPr>
            <p:ph type="body" idx="15"/>
          </p:nvPr>
        </p:nvSpPr>
        <p:spPr>
          <a:xfrm rot="16200000">
            <a:off x="10933272" y="3005196"/>
            <a:ext cx="1862591" cy="576600"/>
          </a:xfrm>
        </p:spPr>
        <p:txBody>
          <a:bodyPr/>
          <a:lstStyle/>
          <a:p>
            <a:r>
              <a:rPr lang="en-US" dirty="0"/>
              <a:t>SURVEY</a:t>
            </a:r>
          </a:p>
        </p:txBody>
      </p:sp>
    </p:spTree>
    <p:extLst>
      <p:ext uri="{BB962C8B-B14F-4D97-AF65-F5344CB8AC3E}">
        <p14:creationId xmlns:p14="http://schemas.microsoft.com/office/powerpoint/2010/main" val="246831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23CA7-17F1-418E-8F29-6DB32663E838}"/>
              </a:ext>
            </a:extLst>
          </p:cNvPr>
          <p:cNvSpPr>
            <a:spLocks noGrp="1"/>
          </p:cNvSpPr>
          <p:nvPr>
            <p:ph type="title"/>
          </p:nvPr>
        </p:nvSpPr>
        <p:spPr/>
        <p:txBody>
          <a:bodyPr/>
          <a:lstStyle/>
          <a:p>
            <a:r>
              <a:rPr lang="en-US" dirty="0"/>
              <a:t>Our hypotheses</a:t>
            </a:r>
          </a:p>
        </p:txBody>
      </p:sp>
      <p:sp>
        <p:nvSpPr>
          <p:cNvPr id="3" name="Content Placeholder 2">
            <a:extLst>
              <a:ext uri="{FF2B5EF4-FFF2-40B4-BE49-F238E27FC236}">
                <a16:creationId xmlns:a16="http://schemas.microsoft.com/office/drawing/2014/main" id="{53BEF412-65AB-469A-B20D-0C82E5D37812}"/>
              </a:ext>
            </a:extLst>
          </p:cNvPr>
          <p:cNvSpPr>
            <a:spLocks noGrp="1"/>
          </p:cNvSpPr>
          <p:nvPr>
            <p:ph idx="1"/>
          </p:nvPr>
        </p:nvSpPr>
        <p:spPr/>
        <p:txBody>
          <a:bodyPr>
            <a:normAutofit fontScale="92500" lnSpcReduction="10000"/>
          </a:bodyPr>
          <a:lstStyle/>
          <a:p>
            <a:pPr marL="0" indent="0">
              <a:buNone/>
            </a:pPr>
            <a:r>
              <a:rPr lang="en-US" dirty="0"/>
              <a:t>The seminars will: </a:t>
            </a:r>
          </a:p>
          <a:p>
            <a:pPr marL="0" indent="0">
              <a:buNone/>
            </a:pPr>
            <a:endParaRPr lang="en-US" dirty="0"/>
          </a:p>
          <a:p>
            <a:pPr>
              <a:buFont typeface="Wingdings" panose="05000000000000000000" pitchFamily="2" charset="2"/>
              <a:buChar char="v"/>
            </a:pPr>
            <a:r>
              <a:rPr lang="en-US" dirty="0"/>
              <a:t>Increase students’ knowledge </a:t>
            </a:r>
          </a:p>
          <a:p>
            <a:pPr>
              <a:buFont typeface="Wingdings" panose="05000000000000000000" pitchFamily="2" charset="2"/>
              <a:buChar char="v"/>
            </a:pPr>
            <a:r>
              <a:rPr lang="en-US" dirty="0"/>
              <a:t>Boost students’ interest</a:t>
            </a:r>
          </a:p>
          <a:p>
            <a:pPr>
              <a:buFont typeface="Wingdings" panose="05000000000000000000" pitchFamily="2" charset="2"/>
              <a:buChar char="v"/>
            </a:pPr>
            <a:r>
              <a:rPr lang="en-US" dirty="0"/>
              <a:t>Enhance students’ sense of preparedness</a:t>
            </a:r>
          </a:p>
          <a:p>
            <a:pPr>
              <a:buFont typeface="Wingdings" panose="05000000000000000000" pitchFamily="2" charset="2"/>
              <a:buChar char="v"/>
            </a:pPr>
            <a:r>
              <a:rPr lang="en-US" dirty="0"/>
              <a:t>Increase students’ intention</a:t>
            </a:r>
          </a:p>
          <a:p>
            <a:pPr>
              <a:buFont typeface="Wingdings" panose="05000000000000000000" pitchFamily="2" charset="2"/>
              <a:buChar char="v"/>
            </a:pPr>
            <a:r>
              <a:rPr lang="en-US" dirty="0"/>
              <a:t>Change the attitude/belief toward R-S relationship</a:t>
            </a:r>
          </a:p>
          <a:p>
            <a:pPr marL="0" indent="0">
              <a:buNone/>
            </a:pPr>
            <a:endParaRPr lang="en-US" dirty="0"/>
          </a:p>
          <a:p>
            <a:pPr marL="0" indent="0">
              <a:buNone/>
            </a:pPr>
            <a:r>
              <a:rPr lang="en-US" dirty="0"/>
              <a:t>…to inform others, learn, engage with, and purse advanced courses &amp; opportunities for research and career at this intersection </a:t>
            </a:r>
          </a:p>
          <a:p>
            <a:pPr marL="0" indent="0">
              <a:buNone/>
            </a:pPr>
            <a:endParaRPr lang="en-US" dirty="0"/>
          </a:p>
        </p:txBody>
      </p:sp>
      <p:sp>
        <p:nvSpPr>
          <p:cNvPr id="4" name="Text Placeholder 3">
            <a:extLst>
              <a:ext uri="{FF2B5EF4-FFF2-40B4-BE49-F238E27FC236}">
                <a16:creationId xmlns:a16="http://schemas.microsoft.com/office/drawing/2014/main" id="{5E568656-0BD1-476C-A846-61FC764E0E9D}"/>
              </a:ext>
            </a:extLst>
          </p:cNvPr>
          <p:cNvSpPr>
            <a:spLocks noGrp="1"/>
          </p:cNvSpPr>
          <p:nvPr>
            <p:ph type="body" idx="15"/>
          </p:nvPr>
        </p:nvSpPr>
        <p:spPr/>
        <p:txBody>
          <a:bodyPr/>
          <a:lstStyle/>
          <a:p>
            <a:endParaRPr lang="en-US"/>
          </a:p>
        </p:txBody>
      </p:sp>
    </p:spTree>
    <p:extLst>
      <p:ext uri="{BB962C8B-B14F-4D97-AF65-F5344CB8AC3E}">
        <p14:creationId xmlns:p14="http://schemas.microsoft.com/office/powerpoint/2010/main" val="3991154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582B5-8D5E-B16F-CDCA-ADEE3BDD2509}"/>
              </a:ext>
            </a:extLst>
          </p:cNvPr>
          <p:cNvSpPr>
            <a:spLocks noGrp="1"/>
          </p:cNvSpPr>
          <p:nvPr>
            <p:ph type="title"/>
          </p:nvPr>
        </p:nvSpPr>
        <p:spPr>
          <a:xfrm>
            <a:off x="838200" y="-389900"/>
            <a:ext cx="10515600" cy="1325563"/>
          </a:xfrm>
        </p:spPr>
        <p:txBody>
          <a:bodyPr/>
          <a:lstStyle/>
          <a:p>
            <a:br>
              <a:rPr lang="en-US" dirty="0"/>
            </a:br>
            <a:endParaRPr lang="en-MY" dirty="0"/>
          </a:p>
        </p:txBody>
      </p:sp>
      <p:sp>
        <p:nvSpPr>
          <p:cNvPr id="7" name="Text Placeholder 6">
            <a:extLst>
              <a:ext uri="{FF2B5EF4-FFF2-40B4-BE49-F238E27FC236}">
                <a16:creationId xmlns:a16="http://schemas.microsoft.com/office/drawing/2014/main" id="{FDB02467-3E7B-30FD-ED67-E3982976E89B}"/>
              </a:ext>
            </a:extLst>
          </p:cNvPr>
          <p:cNvSpPr>
            <a:spLocks noGrp="1"/>
          </p:cNvSpPr>
          <p:nvPr>
            <p:ph type="body" idx="15"/>
          </p:nvPr>
        </p:nvSpPr>
        <p:spPr>
          <a:xfrm rot="16200000">
            <a:off x="10753330" y="3052821"/>
            <a:ext cx="2300741" cy="576600"/>
          </a:xfrm>
        </p:spPr>
        <p:txBody>
          <a:bodyPr/>
          <a:lstStyle/>
          <a:p>
            <a:r>
              <a:rPr lang="en-MY" dirty="0"/>
              <a:t>VARIABLES</a:t>
            </a:r>
          </a:p>
        </p:txBody>
      </p:sp>
      <p:graphicFrame>
        <p:nvGraphicFramePr>
          <p:cNvPr id="2" name="Content Placeholder 1">
            <a:extLst>
              <a:ext uri="{FF2B5EF4-FFF2-40B4-BE49-F238E27FC236}">
                <a16:creationId xmlns:a16="http://schemas.microsoft.com/office/drawing/2014/main" id="{CBB32E53-5998-4139-8ACC-67290EED0FF4}"/>
              </a:ext>
            </a:extLst>
          </p:cNvPr>
          <p:cNvGraphicFramePr>
            <a:graphicFrameLocks noGrp="1"/>
          </p:cNvGraphicFramePr>
          <p:nvPr>
            <p:ph idx="1"/>
            <p:extLst>
              <p:ext uri="{D42A27DB-BD31-4B8C-83A1-F6EECF244321}">
                <p14:modId xmlns:p14="http://schemas.microsoft.com/office/powerpoint/2010/main" val="3701986358"/>
              </p:ext>
            </p:extLst>
          </p:nvPr>
        </p:nvGraphicFramePr>
        <p:xfrm>
          <a:off x="704850" y="790575"/>
          <a:ext cx="10220325" cy="5431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624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rul Qasim | In the Quest for More Knowledge">
            <a:extLst>
              <a:ext uri="{FF2B5EF4-FFF2-40B4-BE49-F238E27FC236}">
                <a16:creationId xmlns:a16="http://schemas.microsoft.com/office/drawing/2014/main" id="{E638C150-5E16-6AEA-865D-99ECED1C8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14" y="1872683"/>
            <a:ext cx="3115527" cy="7856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79E5BBC-33D4-B9F4-7249-159E0F2FF77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665769" y="1647922"/>
            <a:ext cx="3601898" cy="13675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10;&#10;Description automatically generated">
            <a:extLst>
              <a:ext uri="{FF2B5EF4-FFF2-40B4-BE49-F238E27FC236}">
                <a16:creationId xmlns:a16="http://schemas.microsoft.com/office/drawing/2014/main" id="{8A52273B-FEFC-58B0-FF4C-B9B58521EC1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backgroundMark x1="42424" y1="9200" x2="26061" y2="11600"/>
                        <a14:backgroundMark x1="26061" y1="11600" x2="14848" y2="22400"/>
                        <a14:backgroundMark x1="14848" y1="22400" x2="3939" y2="50800"/>
                        <a14:backgroundMark x1="3939" y1="50800" x2="3030" y2="64000"/>
                        <a14:backgroundMark x1="3030" y1="64000" x2="10606" y2="83200"/>
                        <a14:backgroundMark x1="10606" y1="83200" x2="25758" y2="94800"/>
                        <a14:backgroundMark x1="25758" y1="94800" x2="42424" y2="98800"/>
                        <a14:backgroundMark x1="42424" y1="98800" x2="73333" y2="96400"/>
                        <a14:backgroundMark x1="73333" y1="96400" x2="87273" y2="90400"/>
                        <a14:backgroundMark x1="87273" y1="90400" x2="93030" y2="66000"/>
                        <a14:backgroundMark x1="93030" y1="66000" x2="93636" y2="40800"/>
                        <a14:backgroundMark x1="93636" y1="40800" x2="88485" y2="26000"/>
                        <a14:backgroundMark x1="88485" y1="26000" x2="66667" y2="9200"/>
                        <a14:backgroundMark x1="66667" y1="9200" x2="39697" y2="8000"/>
                        <a14:backgroundMark x1="39697" y1="8000" x2="34242" y2="11200"/>
                      </a14:backgroundRemoval>
                    </a14:imgEffect>
                  </a14:imgLayer>
                </a14:imgProps>
              </a:ext>
              <a:ext uri="{28A0092B-C50C-407E-A947-70E740481C1C}">
                <a14:useLocalDpi xmlns:a14="http://schemas.microsoft.com/office/drawing/2010/main" val="0"/>
              </a:ext>
            </a:extLst>
          </a:blip>
          <a:stretch>
            <a:fillRect/>
          </a:stretch>
        </p:blipFill>
        <p:spPr>
          <a:xfrm>
            <a:off x="3421852" y="1241839"/>
            <a:ext cx="4869336" cy="3688891"/>
          </a:xfrm>
          <a:prstGeom prst="rect">
            <a:avLst/>
          </a:prstGeom>
        </p:spPr>
      </p:pic>
      <p:pic>
        <p:nvPicPr>
          <p:cNvPr id="6" name="Picture 5" descr="Text&#10;&#10;Description automatically generated">
            <a:extLst>
              <a:ext uri="{FF2B5EF4-FFF2-40B4-BE49-F238E27FC236}">
                <a16:creationId xmlns:a16="http://schemas.microsoft.com/office/drawing/2014/main" id="{783C9BC8-F6EC-05F7-DAAE-3CC948ED76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157" y="3128939"/>
            <a:ext cx="2819114" cy="785654"/>
          </a:xfrm>
          <a:prstGeom prst="rect">
            <a:avLst/>
          </a:prstGeom>
        </p:spPr>
      </p:pic>
      <p:pic>
        <p:nvPicPr>
          <p:cNvPr id="8" name="Picture 7" descr="A logo for a medical college&#10;&#10;Description automatically generated">
            <a:extLst>
              <a:ext uri="{FF2B5EF4-FFF2-40B4-BE49-F238E27FC236}">
                <a16:creationId xmlns:a16="http://schemas.microsoft.com/office/drawing/2014/main" id="{2B05A33C-C7F5-F232-442C-C74A1C5B6C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4817" y="2982082"/>
            <a:ext cx="1204235" cy="955742"/>
          </a:xfrm>
          <a:prstGeom prst="rect">
            <a:avLst/>
          </a:prstGeom>
        </p:spPr>
      </p:pic>
      <p:pic>
        <p:nvPicPr>
          <p:cNvPr id="17" name="Graphic 16">
            <a:extLst>
              <a:ext uri="{FF2B5EF4-FFF2-40B4-BE49-F238E27FC236}">
                <a16:creationId xmlns:a16="http://schemas.microsoft.com/office/drawing/2014/main" id="{E4EE267C-1438-F333-33EB-8A78336C53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73274" y="5816692"/>
            <a:ext cx="3053435" cy="935445"/>
          </a:xfrm>
          <a:prstGeom prst="rect">
            <a:avLst/>
          </a:prstGeom>
        </p:spPr>
      </p:pic>
      <p:pic>
        <p:nvPicPr>
          <p:cNvPr id="3" name="Picture 2" descr="A blue and black logo&#10;&#10;Description automatically generated">
            <a:extLst>
              <a:ext uri="{FF2B5EF4-FFF2-40B4-BE49-F238E27FC236}">
                <a16:creationId xmlns:a16="http://schemas.microsoft.com/office/drawing/2014/main" id="{12BF08A5-0E99-4D00-86F4-51F45211C8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05835" y="4243239"/>
            <a:ext cx="2362200" cy="762000"/>
          </a:xfrm>
          <a:prstGeom prst="rect">
            <a:avLst/>
          </a:prstGeom>
        </p:spPr>
      </p:pic>
      <p:sp>
        <p:nvSpPr>
          <p:cNvPr id="2" name="Title 4">
            <a:extLst>
              <a:ext uri="{FF2B5EF4-FFF2-40B4-BE49-F238E27FC236}">
                <a16:creationId xmlns:a16="http://schemas.microsoft.com/office/drawing/2014/main" id="{B8FDFEF4-1923-E589-5584-A856463A9AA7}"/>
              </a:ext>
            </a:extLst>
          </p:cNvPr>
          <p:cNvSpPr>
            <a:spLocks noGrp="1"/>
          </p:cNvSpPr>
          <p:nvPr>
            <p:ph type="title"/>
          </p:nvPr>
        </p:nvSpPr>
        <p:spPr>
          <a:xfrm>
            <a:off x="838200" y="104203"/>
            <a:ext cx="10515600" cy="691672"/>
          </a:xfrm>
        </p:spPr>
        <p:txBody>
          <a:bodyPr/>
          <a:lstStyle/>
          <a:p>
            <a:r>
              <a:rPr lang="en-US" dirty="0"/>
              <a:t>Multidisciplinary International Collaboration</a:t>
            </a:r>
          </a:p>
        </p:txBody>
      </p:sp>
      <p:pic>
        <p:nvPicPr>
          <p:cNvPr id="4" name="Picture 3" descr="A logo with a book&#10;&#10;Description automatically generated">
            <a:extLst>
              <a:ext uri="{FF2B5EF4-FFF2-40B4-BE49-F238E27FC236}">
                <a16:creationId xmlns:a16="http://schemas.microsoft.com/office/drawing/2014/main" id="{13011B92-257F-2C6F-740C-823A270D54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4182" y="4385194"/>
            <a:ext cx="1863023" cy="711429"/>
          </a:xfrm>
          <a:prstGeom prst="rect">
            <a:avLst/>
          </a:prstGeom>
        </p:spPr>
      </p:pic>
    </p:spTree>
    <p:extLst>
      <p:ext uri="{BB962C8B-B14F-4D97-AF65-F5344CB8AC3E}">
        <p14:creationId xmlns:p14="http://schemas.microsoft.com/office/powerpoint/2010/main" val="2171746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7C9B-2BAF-4DF2-880E-087F5AAF5709}"/>
              </a:ext>
            </a:extLst>
          </p:cNvPr>
          <p:cNvSpPr>
            <a:spLocks noGrp="1"/>
          </p:cNvSpPr>
          <p:nvPr>
            <p:ph type="title"/>
          </p:nvPr>
        </p:nvSpPr>
        <p:spPr/>
        <p:txBody>
          <a:bodyPr/>
          <a:lstStyle/>
          <a:p>
            <a:r>
              <a:rPr lang="en-US" dirty="0"/>
              <a:t>Essays </a:t>
            </a:r>
          </a:p>
        </p:txBody>
      </p:sp>
      <p:sp>
        <p:nvSpPr>
          <p:cNvPr id="3" name="Content Placeholder 2">
            <a:extLst>
              <a:ext uri="{FF2B5EF4-FFF2-40B4-BE49-F238E27FC236}">
                <a16:creationId xmlns:a16="http://schemas.microsoft.com/office/drawing/2014/main" id="{A532AC8A-11F4-4531-BDAF-11CD7FD450FF}"/>
              </a:ext>
            </a:extLst>
          </p:cNvPr>
          <p:cNvSpPr>
            <a:spLocks noGrp="1"/>
          </p:cNvSpPr>
          <p:nvPr>
            <p:ph idx="1"/>
          </p:nvPr>
        </p:nvSpPr>
        <p:spPr/>
        <p:txBody>
          <a:bodyPr>
            <a:normAutofit fontScale="92500" lnSpcReduction="10000"/>
          </a:bodyPr>
          <a:lstStyle/>
          <a:p>
            <a:r>
              <a:rPr lang="en-US" dirty="0"/>
              <a:t>Students were given the choice to write essays or create infographics</a:t>
            </a:r>
          </a:p>
          <a:p>
            <a:r>
              <a:rPr lang="en-US" dirty="0"/>
              <a:t>Essays covered learning experiences </a:t>
            </a:r>
          </a:p>
          <a:p>
            <a:pPr lvl="1"/>
            <a:r>
              <a:rPr lang="en-US" dirty="0"/>
              <a:t>How the program affected views or understandings of science-religion relationships</a:t>
            </a:r>
          </a:p>
          <a:p>
            <a:r>
              <a:rPr lang="en-US" dirty="0"/>
              <a:t>68 essays</a:t>
            </a:r>
          </a:p>
          <a:p>
            <a:r>
              <a:rPr lang="en-US" dirty="0"/>
              <a:t>Salient themes:</a:t>
            </a:r>
          </a:p>
          <a:p>
            <a:pPr marL="0" indent="0">
              <a:buNone/>
            </a:pPr>
            <a:r>
              <a:rPr lang="en-US" dirty="0"/>
              <a:t>	- new knowledge gained – factual &amp; conceptual</a:t>
            </a:r>
          </a:p>
          <a:p>
            <a:pPr marL="0" indent="0">
              <a:buNone/>
            </a:pPr>
            <a:r>
              <a:rPr lang="en-US" dirty="0"/>
              <a:t>	- skills and values</a:t>
            </a:r>
          </a:p>
          <a:p>
            <a:pPr marL="0" indent="0">
              <a:buNone/>
            </a:pPr>
            <a:r>
              <a:rPr lang="en-US" dirty="0"/>
              <a:t>	- religious connection</a:t>
            </a:r>
          </a:p>
          <a:p>
            <a:pPr marL="0" indent="0">
              <a:buNone/>
            </a:pPr>
            <a:r>
              <a:rPr lang="en-US" dirty="0"/>
              <a:t>	- career motivation</a:t>
            </a:r>
          </a:p>
          <a:p>
            <a:pPr marL="0" indent="0">
              <a:buNone/>
            </a:pPr>
            <a:r>
              <a:rPr lang="en-US" dirty="0"/>
              <a:t>	-views on the relationship between science &amp; Islam</a:t>
            </a:r>
          </a:p>
          <a:p>
            <a:pPr marL="0" indent="0">
              <a:buNone/>
            </a:pPr>
            <a:endParaRPr lang="en-US" dirty="0"/>
          </a:p>
        </p:txBody>
      </p:sp>
      <p:sp>
        <p:nvSpPr>
          <p:cNvPr id="4" name="Text Placeholder 3">
            <a:extLst>
              <a:ext uri="{FF2B5EF4-FFF2-40B4-BE49-F238E27FC236}">
                <a16:creationId xmlns:a16="http://schemas.microsoft.com/office/drawing/2014/main" id="{F36AAFDC-F520-43A6-A434-A7F1045B7C48}"/>
              </a:ext>
            </a:extLst>
          </p:cNvPr>
          <p:cNvSpPr>
            <a:spLocks noGrp="1"/>
          </p:cNvSpPr>
          <p:nvPr>
            <p:ph type="body" idx="15"/>
          </p:nvPr>
        </p:nvSpPr>
        <p:spPr/>
        <p:txBody>
          <a:bodyPr/>
          <a:lstStyle/>
          <a:p>
            <a:endParaRPr lang="en-US"/>
          </a:p>
        </p:txBody>
      </p:sp>
    </p:spTree>
    <p:extLst>
      <p:ext uri="{BB962C8B-B14F-4D97-AF65-F5344CB8AC3E}">
        <p14:creationId xmlns:p14="http://schemas.microsoft.com/office/powerpoint/2010/main" val="1197793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96B6-A5F2-4CEF-AF06-66CF71C1D09F}"/>
              </a:ext>
            </a:extLst>
          </p:cNvPr>
          <p:cNvSpPr>
            <a:spLocks noGrp="1"/>
          </p:cNvSpPr>
          <p:nvPr>
            <p:ph type="title"/>
          </p:nvPr>
        </p:nvSpPr>
        <p:spPr>
          <a:xfrm>
            <a:off x="838200" y="3462"/>
            <a:ext cx="10515600" cy="1325563"/>
          </a:xfrm>
        </p:spPr>
        <p:txBody>
          <a:bodyPr/>
          <a:lstStyle/>
          <a:p>
            <a:r>
              <a:rPr lang="en-US" dirty="0"/>
              <a:t>Change in Knowledge</a:t>
            </a:r>
          </a:p>
        </p:txBody>
      </p:sp>
      <p:sp>
        <p:nvSpPr>
          <p:cNvPr id="5" name="Rectangle 1">
            <a:extLst>
              <a:ext uri="{FF2B5EF4-FFF2-40B4-BE49-F238E27FC236}">
                <a16:creationId xmlns:a16="http://schemas.microsoft.com/office/drawing/2014/main" id="{EA2EBD1F-28F1-434B-8D9E-7FA3769286FF}"/>
              </a:ext>
            </a:extLst>
          </p:cNvPr>
          <p:cNvSpPr>
            <a:spLocks noChangeArrowheads="1"/>
          </p:cNvSpPr>
          <p:nvPr/>
        </p:nvSpPr>
        <p:spPr bwMode="auto">
          <a:xfrm>
            <a:off x="617481" y="339725"/>
            <a:ext cx="1332496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D73344E7-0199-DDE9-BF1E-2340B1CCD102}"/>
              </a:ext>
            </a:extLst>
          </p:cNvPr>
          <p:cNvSpPr>
            <a:spLocks noGrp="1"/>
          </p:cNvSpPr>
          <p:nvPr>
            <p:ph idx="1"/>
          </p:nvPr>
        </p:nvSpPr>
        <p:spPr>
          <a:xfrm>
            <a:off x="714375" y="1329025"/>
            <a:ext cx="10515600" cy="4387851"/>
          </a:xfrm>
        </p:spPr>
        <p:txBody>
          <a:bodyPr/>
          <a:lstStyle/>
          <a:p>
            <a:pPr marL="0" indent="0">
              <a:buNone/>
            </a:pPr>
            <a:r>
              <a:rPr lang="en-MY" dirty="0"/>
              <a:t>Overall increase from 12.1 at baseline to 18.1 post-seminar (p&lt;0.01)</a:t>
            </a:r>
          </a:p>
          <a:p>
            <a:pPr>
              <a:buFont typeface="Arial" panose="020B0604020202020204" pitchFamily="34" charset="0"/>
              <a:buChar char="•"/>
            </a:pPr>
            <a:r>
              <a:rPr lang="en-MY" dirty="0"/>
              <a:t>Malaysian cohort: 11.5 to 18.0 (p&lt;0.01)</a:t>
            </a:r>
          </a:p>
          <a:p>
            <a:pPr>
              <a:buFont typeface="Arial" panose="020B0604020202020204" pitchFamily="34" charset="0"/>
              <a:buChar char="•"/>
            </a:pPr>
            <a:r>
              <a:rPr lang="en-MY" dirty="0"/>
              <a:t>American cohort: 14.7 to 18.6 (p&lt;0.05)</a:t>
            </a:r>
          </a:p>
          <a:p>
            <a:pPr marL="0" indent="0">
              <a:buNone/>
            </a:pPr>
            <a:endParaRPr lang="en-MY" dirty="0"/>
          </a:p>
          <a:p>
            <a:pPr marL="0" indent="0">
              <a:buNone/>
            </a:pPr>
            <a:endParaRPr lang="en-MY" dirty="0"/>
          </a:p>
        </p:txBody>
      </p:sp>
      <p:pic>
        <p:nvPicPr>
          <p:cNvPr id="4" name="Picture 3" descr="A colorful graph with arrow pointing up&#10;&#10;Description automatically generated">
            <a:extLst>
              <a:ext uri="{FF2B5EF4-FFF2-40B4-BE49-F238E27FC236}">
                <a16:creationId xmlns:a16="http://schemas.microsoft.com/office/drawing/2014/main" id="{74AF1EAA-E499-4E21-A6D3-8934529C667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00425" y="3115976"/>
            <a:ext cx="4857750" cy="3238500"/>
          </a:xfrm>
          <a:prstGeom prst="rect">
            <a:avLst/>
          </a:prstGeom>
        </p:spPr>
      </p:pic>
    </p:spTree>
    <p:extLst>
      <p:ext uri="{BB962C8B-B14F-4D97-AF65-F5344CB8AC3E}">
        <p14:creationId xmlns:p14="http://schemas.microsoft.com/office/powerpoint/2010/main" val="299890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A079-2092-4687-B7FF-6C534F68DE7A}"/>
              </a:ext>
            </a:extLst>
          </p:cNvPr>
          <p:cNvSpPr>
            <a:spLocks noGrp="1"/>
          </p:cNvSpPr>
          <p:nvPr>
            <p:ph type="title"/>
          </p:nvPr>
        </p:nvSpPr>
        <p:spPr/>
        <p:txBody>
          <a:bodyPr/>
          <a:lstStyle/>
          <a:p>
            <a:r>
              <a:rPr lang="en-US" dirty="0"/>
              <a:t>Quotes from essays:</a:t>
            </a:r>
          </a:p>
        </p:txBody>
      </p:sp>
      <p:sp>
        <p:nvSpPr>
          <p:cNvPr id="3" name="Content Placeholder 2">
            <a:extLst>
              <a:ext uri="{FF2B5EF4-FFF2-40B4-BE49-F238E27FC236}">
                <a16:creationId xmlns:a16="http://schemas.microsoft.com/office/drawing/2014/main" id="{1B9C9842-BF93-4D00-A624-9E48D8CDF316}"/>
              </a:ext>
            </a:extLst>
          </p:cNvPr>
          <p:cNvSpPr>
            <a:spLocks noGrp="1"/>
          </p:cNvSpPr>
          <p:nvPr>
            <p:ph idx="1"/>
          </p:nvPr>
        </p:nvSpPr>
        <p:spPr>
          <a:xfrm>
            <a:off x="514350" y="1571625"/>
            <a:ext cx="10839450" cy="4605338"/>
          </a:xfrm>
        </p:spPr>
        <p:txBody>
          <a:bodyPr>
            <a:normAutofit fontScale="92500" lnSpcReduction="10000"/>
          </a:bodyPr>
          <a:lstStyle/>
          <a:p>
            <a:pPr marL="0" indent="0">
              <a:buNone/>
            </a:pPr>
            <a:r>
              <a:rPr lang="en-US" sz="2400" i="1" dirty="0"/>
              <a:t>“..this seminar (series) has greatly influenced and </a:t>
            </a:r>
            <a:r>
              <a:rPr lang="en-US" sz="2400" i="1" u="sng" dirty="0"/>
              <a:t>improved my overall understanding and knowledge</a:t>
            </a:r>
            <a:r>
              <a:rPr lang="en-US" sz="2400" i="1" dirty="0"/>
              <a:t> about the questions I have constantly had in mind but was always scared to ask” </a:t>
            </a:r>
            <a:r>
              <a:rPr lang="en-US" sz="2400" dirty="0"/>
              <a:t>(Participant 2, Chicago)</a:t>
            </a:r>
          </a:p>
          <a:p>
            <a:pPr marL="0" indent="0">
              <a:buNone/>
            </a:pPr>
            <a:endParaRPr lang="en-US" sz="2400" dirty="0"/>
          </a:p>
          <a:p>
            <a:pPr marL="0" indent="0">
              <a:buNone/>
            </a:pPr>
            <a:r>
              <a:rPr lang="en-US" sz="2400" i="1" dirty="0"/>
              <a:t>“I </a:t>
            </a:r>
            <a:r>
              <a:rPr lang="en-US" sz="2400" i="1" u="sng" dirty="0"/>
              <a:t>got so much new knowledge </a:t>
            </a:r>
            <a:r>
              <a:rPr lang="en-US" sz="2400" i="1" dirty="0"/>
              <a:t>about Islam and bioscience. The speakers were able to solve the riddle in my mind as they explained to us about the relation between Islam and bioscience” </a:t>
            </a:r>
            <a:r>
              <a:rPr lang="en-US" sz="2400" dirty="0"/>
              <a:t>(Participant 7, IIUM)</a:t>
            </a:r>
          </a:p>
          <a:p>
            <a:pPr marL="0" indent="0">
              <a:buNone/>
            </a:pPr>
            <a:endParaRPr lang="en-US" sz="2400" dirty="0"/>
          </a:p>
          <a:p>
            <a:pPr marL="0" indent="0">
              <a:buNone/>
            </a:pPr>
            <a:r>
              <a:rPr lang="en-US" sz="2400" i="1" dirty="0"/>
              <a:t>“This seminar (series) </a:t>
            </a:r>
            <a:r>
              <a:rPr lang="en-US" sz="2400" i="1" u="sng" dirty="0"/>
              <a:t>taught me so much </a:t>
            </a:r>
            <a:r>
              <a:rPr lang="en-US" sz="2400" i="1" dirty="0"/>
              <a:t>about my connection with God and how science and God can be brought together” </a:t>
            </a:r>
            <a:r>
              <a:rPr lang="en-US" sz="2400" dirty="0"/>
              <a:t>(Participant 24, Chicago)</a:t>
            </a:r>
          </a:p>
          <a:p>
            <a:pPr marL="0" indent="0">
              <a:buNone/>
            </a:pPr>
            <a:endParaRPr lang="en-US" sz="2400" dirty="0"/>
          </a:p>
          <a:p>
            <a:pPr marL="0" indent="0">
              <a:buNone/>
            </a:pPr>
            <a:r>
              <a:rPr lang="en-US" sz="2400" i="1" dirty="0"/>
              <a:t>“I also found it astonishing how </a:t>
            </a:r>
            <a:r>
              <a:rPr lang="en-US" sz="2400" i="1" u="sng" dirty="0"/>
              <a:t>I could easily answer </a:t>
            </a:r>
            <a:r>
              <a:rPr lang="en-US" sz="2400" i="1" dirty="0"/>
              <a:t>most of the post-seminar questions confidently compared to the moment I did with the pre-ones” </a:t>
            </a:r>
            <a:r>
              <a:rPr lang="en-US" sz="2400" dirty="0"/>
              <a:t>(Participant 35, IIUM)</a:t>
            </a:r>
          </a:p>
          <a:p>
            <a:pPr marL="0" indent="0">
              <a:buNone/>
            </a:pPr>
            <a:endParaRPr lang="en-US" sz="2400" dirty="0"/>
          </a:p>
        </p:txBody>
      </p:sp>
    </p:spTree>
    <p:extLst>
      <p:ext uri="{BB962C8B-B14F-4D97-AF65-F5344CB8AC3E}">
        <p14:creationId xmlns:p14="http://schemas.microsoft.com/office/powerpoint/2010/main" val="790255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AF7DA-34A0-4DD5-90A3-8F543D377A0F}"/>
              </a:ext>
            </a:extLst>
          </p:cNvPr>
          <p:cNvSpPr>
            <a:spLocks noGrp="1"/>
          </p:cNvSpPr>
          <p:nvPr>
            <p:ph type="title"/>
          </p:nvPr>
        </p:nvSpPr>
        <p:spPr/>
        <p:txBody>
          <a:bodyPr/>
          <a:lstStyle/>
          <a:p>
            <a:r>
              <a:rPr lang="en-US" dirty="0"/>
              <a:t>Types of knowledge</a:t>
            </a:r>
          </a:p>
        </p:txBody>
      </p:sp>
      <p:graphicFrame>
        <p:nvGraphicFramePr>
          <p:cNvPr id="4" name="Content Placeholder 3">
            <a:extLst>
              <a:ext uri="{FF2B5EF4-FFF2-40B4-BE49-F238E27FC236}">
                <a16:creationId xmlns:a16="http://schemas.microsoft.com/office/drawing/2014/main" id="{0AB72BCF-96DF-4736-BBD3-F575931266F5}"/>
              </a:ext>
            </a:extLst>
          </p:cNvPr>
          <p:cNvGraphicFramePr>
            <a:graphicFrameLocks noGrp="1"/>
          </p:cNvGraphicFramePr>
          <p:nvPr>
            <p:ph idx="1"/>
            <p:extLst>
              <p:ext uri="{D42A27DB-BD31-4B8C-83A1-F6EECF244321}">
                <p14:modId xmlns:p14="http://schemas.microsoft.com/office/powerpoint/2010/main" val="17718648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8535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128FE-D43D-4E95-88C7-63D0EA76515A}"/>
              </a:ext>
            </a:extLst>
          </p:cNvPr>
          <p:cNvSpPr>
            <a:spLocks noGrp="1"/>
          </p:cNvSpPr>
          <p:nvPr>
            <p:ph type="title"/>
          </p:nvPr>
        </p:nvSpPr>
        <p:spPr/>
        <p:txBody>
          <a:bodyPr/>
          <a:lstStyle/>
          <a:p>
            <a:r>
              <a:rPr lang="en-US" dirty="0"/>
              <a:t>Quotes from essays:</a:t>
            </a:r>
          </a:p>
        </p:txBody>
      </p:sp>
      <p:sp>
        <p:nvSpPr>
          <p:cNvPr id="3" name="Content Placeholder 2">
            <a:extLst>
              <a:ext uri="{FF2B5EF4-FFF2-40B4-BE49-F238E27FC236}">
                <a16:creationId xmlns:a16="http://schemas.microsoft.com/office/drawing/2014/main" id="{5C7D995B-1602-4258-9620-5F8F9DD6041F}"/>
              </a:ext>
            </a:extLst>
          </p:cNvPr>
          <p:cNvSpPr>
            <a:spLocks noGrp="1"/>
          </p:cNvSpPr>
          <p:nvPr>
            <p:ph idx="1"/>
          </p:nvPr>
        </p:nvSpPr>
        <p:spPr>
          <a:xfrm>
            <a:off x="838200" y="1609725"/>
            <a:ext cx="10515600" cy="4883150"/>
          </a:xfrm>
        </p:spPr>
        <p:txBody>
          <a:bodyPr>
            <a:normAutofit/>
          </a:bodyPr>
          <a:lstStyle/>
          <a:p>
            <a:pPr marL="0" indent="0" algn="ctr">
              <a:buNone/>
            </a:pPr>
            <a:r>
              <a:rPr lang="en-US" dirty="0"/>
              <a:t>Factual knowledge:</a:t>
            </a:r>
          </a:p>
          <a:p>
            <a:pPr marL="0" indent="0">
              <a:buNone/>
            </a:pPr>
            <a:r>
              <a:rPr lang="en-US" i="1" dirty="0"/>
              <a:t>“Extraterrestrial intelligent life is defined as hypothetical extraterrestrial life that is capable of thinking, and [doing] purposeful activity” </a:t>
            </a:r>
            <a:r>
              <a:rPr lang="en-US" dirty="0"/>
              <a:t>(Participant 2, female, Malaysia). </a:t>
            </a:r>
          </a:p>
          <a:p>
            <a:pPr marL="0" indent="0">
              <a:buNone/>
            </a:pPr>
            <a:r>
              <a:rPr lang="en-US" i="1" dirty="0"/>
              <a:t>“CRISPR stands for Clustered Regularly Interspaced Short Palindromic Repeats and is a simple yet powerful tool for editing genomes” </a:t>
            </a:r>
            <a:r>
              <a:rPr lang="en-US" dirty="0"/>
              <a:t>(Participant 12,male, USA). </a:t>
            </a:r>
          </a:p>
          <a:p>
            <a:pPr marL="0" indent="0">
              <a:buNone/>
            </a:pPr>
            <a:r>
              <a:rPr lang="en-US" i="1" dirty="0"/>
              <a:t>“The term </a:t>
            </a:r>
            <a:r>
              <a:rPr lang="en-US" i="1" dirty="0" err="1"/>
              <a:t>fitra</a:t>
            </a:r>
            <a:r>
              <a:rPr lang="en-US" i="1" dirty="0"/>
              <a:t> </a:t>
            </a:r>
            <a:r>
              <a:rPr lang="en-US" i="1" dirty="0" err="1"/>
              <a:t>isused</a:t>
            </a:r>
            <a:r>
              <a:rPr lang="en-US" i="1" dirty="0"/>
              <a:t> in the Quran and refers to the intrinsic essence or disposition that Allah has given to each and every person” </a:t>
            </a:r>
            <a:r>
              <a:rPr lang="en-US" dirty="0"/>
              <a:t>(Participant 27, male, Malaysia)</a:t>
            </a:r>
          </a:p>
        </p:txBody>
      </p:sp>
    </p:spTree>
    <p:extLst>
      <p:ext uri="{BB962C8B-B14F-4D97-AF65-F5344CB8AC3E}">
        <p14:creationId xmlns:p14="http://schemas.microsoft.com/office/powerpoint/2010/main" val="584017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128FE-D43D-4E95-88C7-63D0EA76515A}"/>
              </a:ext>
            </a:extLst>
          </p:cNvPr>
          <p:cNvSpPr>
            <a:spLocks noGrp="1"/>
          </p:cNvSpPr>
          <p:nvPr>
            <p:ph type="title"/>
          </p:nvPr>
        </p:nvSpPr>
        <p:spPr/>
        <p:txBody>
          <a:bodyPr/>
          <a:lstStyle/>
          <a:p>
            <a:r>
              <a:rPr lang="en-US" dirty="0"/>
              <a:t>Quotes from essays:</a:t>
            </a:r>
          </a:p>
        </p:txBody>
      </p:sp>
      <p:sp>
        <p:nvSpPr>
          <p:cNvPr id="3" name="Content Placeholder 2">
            <a:extLst>
              <a:ext uri="{FF2B5EF4-FFF2-40B4-BE49-F238E27FC236}">
                <a16:creationId xmlns:a16="http://schemas.microsoft.com/office/drawing/2014/main" id="{5C7D995B-1602-4258-9620-5F8F9DD6041F}"/>
              </a:ext>
            </a:extLst>
          </p:cNvPr>
          <p:cNvSpPr>
            <a:spLocks noGrp="1"/>
          </p:cNvSpPr>
          <p:nvPr>
            <p:ph idx="1"/>
          </p:nvPr>
        </p:nvSpPr>
        <p:spPr>
          <a:xfrm>
            <a:off x="838200" y="1609725"/>
            <a:ext cx="10515600" cy="4883150"/>
          </a:xfrm>
        </p:spPr>
        <p:txBody>
          <a:bodyPr>
            <a:normAutofit lnSpcReduction="10000"/>
          </a:bodyPr>
          <a:lstStyle/>
          <a:p>
            <a:pPr marL="0" indent="0" algn="ctr">
              <a:buNone/>
            </a:pPr>
            <a:r>
              <a:rPr lang="en-US" dirty="0"/>
              <a:t>Conceptual knowledge:</a:t>
            </a:r>
          </a:p>
          <a:p>
            <a:pPr marL="0" indent="0">
              <a:buNone/>
            </a:pPr>
            <a:r>
              <a:rPr lang="en-US" i="1" dirty="0"/>
              <a:t>“It opened my mind to see the </a:t>
            </a:r>
            <a:r>
              <a:rPr lang="en-US" i="1" dirty="0" err="1"/>
              <a:t>significantdifference</a:t>
            </a:r>
            <a:r>
              <a:rPr lang="en-US" i="1" dirty="0"/>
              <a:t> between the Islamic epistemology and naturalistic epistemology…Islamic epistemology accepts rational judgment, empirical judgment and revelatory judgement, [this is]different from naturalistic epistemology which only uses empirical judgment.” </a:t>
            </a:r>
            <a:r>
              <a:rPr lang="en-US" dirty="0"/>
              <a:t>(Participant 46, male, Malaysia</a:t>
            </a:r>
            <a:r>
              <a:rPr lang="en-US" i="1" dirty="0"/>
              <a:t>)</a:t>
            </a:r>
          </a:p>
          <a:p>
            <a:pPr marL="0" indent="0">
              <a:buNone/>
            </a:pPr>
            <a:endParaRPr lang="en-US" i="1" dirty="0"/>
          </a:p>
          <a:p>
            <a:pPr marL="0" indent="0">
              <a:buNone/>
            </a:pPr>
            <a:r>
              <a:rPr lang="en-US" i="1" dirty="0"/>
              <a:t>“Based on Muslim theologians, humans have four sources of knowledge which are [the]intellect, the five senses, true reports based on the testimony and intuition (</a:t>
            </a:r>
            <a:r>
              <a:rPr lang="en-US" i="1" dirty="0" err="1"/>
              <a:t>Ilhām</a:t>
            </a:r>
            <a:r>
              <a:rPr lang="en-US" i="1" dirty="0"/>
              <a:t>). These sources of knowledge then [are] supported by judgements which consist of revelatory, rational, and empirical.” </a:t>
            </a:r>
            <a:r>
              <a:rPr lang="en-US" dirty="0"/>
              <a:t>(Participant 44, male, Malaysia)</a:t>
            </a:r>
          </a:p>
          <a:p>
            <a:pPr marL="0" indent="0">
              <a:buNone/>
            </a:pPr>
            <a:endParaRPr lang="en-US" i="1" dirty="0"/>
          </a:p>
        </p:txBody>
      </p:sp>
    </p:spTree>
    <p:extLst>
      <p:ext uri="{BB962C8B-B14F-4D97-AF65-F5344CB8AC3E}">
        <p14:creationId xmlns:p14="http://schemas.microsoft.com/office/powerpoint/2010/main" val="4059310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1AAF-912E-49DE-92C1-BD17BF1695E5}"/>
              </a:ext>
            </a:extLst>
          </p:cNvPr>
          <p:cNvSpPr>
            <a:spLocks noGrp="1"/>
          </p:cNvSpPr>
          <p:nvPr>
            <p:ph type="title"/>
          </p:nvPr>
        </p:nvSpPr>
        <p:spPr>
          <a:xfrm>
            <a:off x="838200" y="180338"/>
            <a:ext cx="10515600" cy="1325563"/>
          </a:xfrm>
        </p:spPr>
        <p:txBody>
          <a:bodyPr/>
          <a:lstStyle/>
          <a:p>
            <a:r>
              <a:rPr lang="en-US" dirty="0"/>
              <a:t>Change in Interest</a:t>
            </a:r>
          </a:p>
        </p:txBody>
      </p:sp>
      <p:sp>
        <p:nvSpPr>
          <p:cNvPr id="3" name="Content Placeholder 2">
            <a:extLst>
              <a:ext uri="{FF2B5EF4-FFF2-40B4-BE49-F238E27FC236}">
                <a16:creationId xmlns:a16="http://schemas.microsoft.com/office/drawing/2014/main" id="{42CB9C68-50FD-4308-976C-413551EF4F43}"/>
              </a:ext>
            </a:extLst>
          </p:cNvPr>
          <p:cNvSpPr>
            <a:spLocks noGrp="1"/>
          </p:cNvSpPr>
          <p:nvPr>
            <p:ph idx="1"/>
          </p:nvPr>
        </p:nvSpPr>
        <p:spPr/>
        <p:txBody>
          <a:bodyPr/>
          <a:lstStyle/>
          <a:p>
            <a:pPr marL="0" indent="0">
              <a:buNone/>
            </a:pPr>
            <a:r>
              <a:rPr lang="en-MY" dirty="0"/>
              <a:t>Overall increase from 11.4 at baseline to 11.8 post-seminar (p&lt;0.05)</a:t>
            </a:r>
          </a:p>
          <a:p>
            <a:pPr>
              <a:buFont typeface="Arial" panose="020B0604020202020204" pitchFamily="34" charset="0"/>
              <a:buChar char="•"/>
            </a:pPr>
            <a:r>
              <a:rPr lang="en-MY" dirty="0"/>
              <a:t>Malaysian cohort: 11.4 to 12.1 (p&lt;0.05)</a:t>
            </a:r>
          </a:p>
          <a:p>
            <a:pPr>
              <a:buFont typeface="Arial" panose="020B0604020202020204" pitchFamily="34" charset="0"/>
              <a:buChar char="•"/>
            </a:pPr>
            <a:r>
              <a:rPr lang="en-MY" dirty="0"/>
              <a:t>American cohort: 11.4 to 10.8 (not statistically significant)</a:t>
            </a:r>
          </a:p>
          <a:p>
            <a:endParaRPr lang="en-US" dirty="0"/>
          </a:p>
        </p:txBody>
      </p:sp>
      <p:pic>
        <p:nvPicPr>
          <p:cNvPr id="4" name="Picture 3" descr="A colorful graph with arrow pointing up&#10;&#10;Description automatically generated">
            <a:extLst>
              <a:ext uri="{FF2B5EF4-FFF2-40B4-BE49-F238E27FC236}">
                <a16:creationId xmlns:a16="http://schemas.microsoft.com/office/drawing/2014/main" id="{26523DB2-8947-4F7E-8B1E-1A8F77DD441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53554" y="3790637"/>
            <a:ext cx="3579489" cy="2386326"/>
          </a:xfrm>
          <a:prstGeom prst="rect">
            <a:avLst/>
          </a:prstGeom>
        </p:spPr>
      </p:pic>
      <p:pic>
        <p:nvPicPr>
          <p:cNvPr id="6" name="Picture 5" descr="A red circle with arrows&#10;&#10;Description automatically generated">
            <a:extLst>
              <a:ext uri="{FF2B5EF4-FFF2-40B4-BE49-F238E27FC236}">
                <a16:creationId xmlns:a16="http://schemas.microsoft.com/office/drawing/2014/main" id="{1774C84F-BBC5-4713-A32D-523BC51A75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987" y="3790637"/>
            <a:ext cx="2143125" cy="2143125"/>
          </a:xfrm>
          <a:prstGeom prst="rect">
            <a:avLst/>
          </a:prstGeom>
        </p:spPr>
      </p:pic>
    </p:spTree>
    <p:extLst>
      <p:ext uri="{BB962C8B-B14F-4D97-AF65-F5344CB8AC3E}">
        <p14:creationId xmlns:p14="http://schemas.microsoft.com/office/powerpoint/2010/main" val="2811794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1AAF-912E-49DE-92C1-BD17BF1695E5}"/>
              </a:ext>
            </a:extLst>
          </p:cNvPr>
          <p:cNvSpPr>
            <a:spLocks noGrp="1"/>
          </p:cNvSpPr>
          <p:nvPr>
            <p:ph type="title"/>
          </p:nvPr>
        </p:nvSpPr>
        <p:spPr/>
        <p:txBody>
          <a:bodyPr/>
          <a:lstStyle/>
          <a:p>
            <a:r>
              <a:rPr lang="en-US" dirty="0"/>
              <a:t>Change in Preparedness</a:t>
            </a:r>
          </a:p>
        </p:txBody>
      </p:sp>
      <p:sp>
        <p:nvSpPr>
          <p:cNvPr id="3" name="Content Placeholder 2">
            <a:extLst>
              <a:ext uri="{FF2B5EF4-FFF2-40B4-BE49-F238E27FC236}">
                <a16:creationId xmlns:a16="http://schemas.microsoft.com/office/drawing/2014/main" id="{42CB9C68-50FD-4308-976C-413551EF4F43}"/>
              </a:ext>
            </a:extLst>
          </p:cNvPr>
          <p:cNvSpPr>
            <a:spLocks noGrp="1"/>
          </p:cNvSpPr>
          <p:nvPr>
            <p:ph idx="1"/>
          </p:nvPr>
        </p:nvSpPr>
        <p:spPr/>
        <p:txBody>
          <a:bodyPr/>
          <a:lstStyle/>
          <a:p>
            <a:pPr marL="0" indent="0">
              <a:buNone/>
            </a:pPr>
            <a:r>
              <a:rPr lang="en-MY" dirty="0"/>
              <a:t>Overall increase from 10.4 at baseline to 13.4 post-seminar (p&lt;0.05)</a:t>
            </a:r>
          </a:p>
          <a:p>
            <a:pPr>
              <a:buFont typeface="Arial" panose="020B0604020202020204" pitchFamily="34" charset="0"/>
              <a:buChar char="•"/>
            </a:pPr>
            <a:r>
              <a:rPr lang="en-MY" dirty="0"/>
              <a:t>Malaysian cohort: 10.4 to 13.6 (p&lt;0.05)</a:t>
            </a:r>
          </a:p>
          <a:p>
            <a:pPr>
              <a:buFont typeface="Arial" panose="020B0604020202020204" pitchFamily="34" charset="0"/>
              <a:buChar char="•"/>
            </a:pPr>
            <a:r>
              <a:rPr lang="en-MY" dirty="0"/>
              <a:t>American cohort: 10.8 to 12.8 (p&lt;0.05)</a:t>
            </a:r>
          </a:p>
          <a:p>
            <a:endParaRPr lang="en-US" dirty="0"/>
          </a:p>
        </p:txBody>
      </p:sp>
      <p:pic>
        <p:nvPicPr>
          <p:cNvPr id="4" name="Picture 3" descr="A colorful graph with arrow pointing up&#10;&#10;Description automatically generated">
            <a:extLst>
              <a:ext uri="{FF2B5EF4-FFF2-40B4-BE49-F238E27FC236}">
                <a16:creationId xmlns:a16="http://schemas.microsoft.com/office/drawing/2014/main" id="{26523DB2-8947-4F7E-8B1E-1A8F77DD441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68054" y="3609337"/>
            <a:ext cx="4325307" cy="2883538"/>
          </a:xfrm>
          <a:prstGeom prst="rect">
            <a:avLst/>
          </a:prstGeom>
        </p:spPr>
      </p:pic>
    </p:spTree>
    <p:extLst>
      <p:ext uri="{BB962C8B-B14F-4D97-AF65-F5344CB8AC3E}">
        <p14:creationId xmlns:p14="http://schemas.microsoft.com/office/powerpoint/2010/main" val="190695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1AAF-912E-49DE-92C1-BD17BF1695E5}"/>
              </a:ext>
            </a:extLst>
          </p:cNvPr>
          <p:cNvSpPr>
            <a:spLocks noGrp="1"/>
          </p:cNvSpPr>
          <p:nvPr>
            <p:ph type="title"/>
          </p:nvPr>
        </p:nvSpPr>
        <p:spPr/>
        <p:txBody>
          <a:bodyPr/>
          <a:lstStyle/>
          <a:p>
            <a:r>
              <a:rPr lang="en-US" dirty="0"/>
              <a:t>Change in Intention</a:t>
            </a:r>
          </a:p>
        </p:txBody>
      </p:sp>
      <p:sp>
        <p:nvSpPr>
          <p:cNvPr id="3" name="Content Placeholder 2">
            <a:extLst>
              <a:ext uri="{FF2B5EF4-FFF2-40B4-BE49-F238E27FC236}">
                <a16:creationId xmlns:a16="http://schemas.microsoft.com/office/drawing/2014/main" id="{42CB9C68-50FD-4308-976C-413551EF4F43}"/>
              </a:ext>
            </a:extLst>
          </p:cNvPr>
          <p:cNvSpPr>
            <a:spLocks noGrp="1"/>
          </p:cNvSpPr>
          <p:nvPr>
            <p:ph idx="1"/>
          </p:nvPr>
        </p:nvSpPr>
        <p:spPr/>
        <p:txBody>
          <a:bodyPr/>
          <a:lstStyle/>
          <a:p>
            <a:pPr marL="0" indent="0">
              <a:buNone/>
            </a:pPr>
            <a:r>
              <a:rPr lang="en-MY" dirty="0"/>
              <a:t>Overall increase from 19.6 at baseline to 20.9 post-seminar (p&lt;0.05)</a:t>
            </a:r>
          </a:p>
          <a:p>
            <a:pPr>
              <a:buFont typeface="Arial" panose="020B0604020202020204" pitchFamily="34" charset="0"/>
              <a:buChar char="•"/>
            </a:pPr>
            <a:r>
              <a:rPr lang="en-MY" dirty="0"/>
              <a:t>Malaysian cohort: 19.8 to 21.5 (p&lt;0.05)</a:t>
            </a:r>
          </a:p>
          <a:p>
            <a:pPr>
              <a:buFont typeface="Arial" panose="020B0604020202020204" pitchFamily="34" charset="0"/>
              <a:buChar char="•"/>
            </a:pPr>
            <a:r>
              <a:rPr lang="en-MY" dirty="0"/>
              <a:t>American cohort: 18.7 to 18.5 (not statistically significant)</a:t>
            </a:r>
          </a:p>
          <a:p>
            <a:endParaRPr lang="en-US" dirty="0"/>
          </a:p>
        </p:txBody>
      </p:sp>
      <p:pic>
        <p:nvPicPr>
          <p:cNvPr id="4" name="Picture 3" descr="A colorful graph with arrow pointing up&#10;&#10;Description automatically generated">
            <a:extLst>
              <a:ext uri="{FF2B5EF4-FFF2-40B4-BE49-F238E27FC236}">
                <a16:creationId xmlns:a16="http://schemas.microsoft.com/office/drawing/2014/main" id="{26523DB2-8947-4F7E-8B1E-1A8F77DD441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53554" y="3790637"/>
            <a:ext cx="3579489" cy="2386326"/>
          </a:xfrm>
          <a:prstGeom prst="rect">
            <a:avLst/>
          </a:prstGeom>
        </p:spPr>
      </p:pic>
      <p:pic>
        <p:nvPicPr>
          <p:cNvPr id="6" name="Picture 5" descr="A red circle with arrows&#10;&#10;Description automatically generated">
            <a:extLst>
              <a:ext uri="{FF2B5EF4-FFF2-40B4-BE49-F238E27FC236}">
                <a16:creationId xmlns:a16="http://schemas.microsoft.com/office/drawing/2014/main" id="{1774C84F-BBC5-4713-A32D-523BC51A75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987" y="3790637"/>
            <a:ext cx="2143125" cy="2143125"/>
          </a:xfrm>
          <a:prstGeom prst="rect">
            <a:avLst/>
          </a:prstGeom>
        </p:spPr>
      </p:pic>
    </p:spTree>
    <p:extLst>
      <p:ext uri="{BB962C8B-B14F-4D97-AF65-F5344CB8AC3E}">
        <p14:creationId xmlns:p14="http://schemas.microsoft.com/office/powerpoint/2010/main" val="140747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EB302-60F6-4E19-9C23-AA46DE6E1C07}"/>
              </a:ext>
            </a:extLst>
          </p:cNvPr>
          <p:cNvSpPr>
            <a:spLocks noGrp="1"/>
          </p:cNvSpPr>
          <p:nvPr>
            <p:ph type="title"/>
          </p:nvPr>
        </p:nvSpPr>
        <p:spPr/>
        <p:txBody>
          <a:bodyPr/>
          <a:lstStyle/>
          <a:p>
            <a:r>
              <a:rPr lang="en-US" dirty="0"/>
              <a:t>Quotes from essays:</a:t>
            </a:r>
          </a:p>
        </p:txBody>
      </p:sp>
      <p:sp>
        <p:nvSpPr>
          <p:cNvPr id="3" name="Content Placeholder 2">
            <a:extLst>
              <a:ext uri="{FF2B5EF4-FFF2-40B4-BE49-F238E27FC236}">
                <a16:creationId xmlns:a16="http://schemas.microsoft.com/office/drawing/2014/main" id="{9406FE4B-5509-42CB-9D7A-1C3A672B23EE}"/>
              </a:ext>
            </a:extLst>
          </p:cNvPr>
          <p:cNvSpPr>
            <a:spLocks noGrp="1"/>
          </p:cNvSpPr>
          <p:nvPr>
            <p:ph idx="1"/>
          </p:nvPr>
        </p:nvSpPr>
        <p:spPr>
          <a:xfrm>
            <a:off x="428625" y="1514475"/>
            <a:ext cx="11534775" cy="4978400"/>
          </a:xfrm>
        </p:spPr>
        <p:txBody>
          <a:bodyPr>
            <a:normAutofit fontScale="92500" lnSpcReduction="10000"/>
          </a:bodyPr>
          <a:lstStyle/>
          <a:p>
            <a:pPr marL="0" indent="0">
              <a:buNone/>
            </a:pPr>
            <a:r>
              <a:rPr lang="en-US" sz="2400" i="1" dirty="0"/>
              <a:t>“After completing the seminar series, my perspective on science and Islam changed…they have made me </a:t>
            </a:r>
            <a:r>
              <a:rPr lang="en-US" sz="2400" i="1" u="sng" dirty="0"/>
              <a:t>more interested </a:t>
            </a:r>
            <a:r>
              <a:rPr lang="en-US" sz="2400" i="1" dirty="0"/>
              <a:t>in further pursuing a career in science” </a:t>
            </a:r>
            <a:r>
              <a:rPr lang="en-US" sz="2400" dirty="0"/>
              <a:t>(Participant 12, Chicago)</a:t>
            </a:r>
          </a:p>
          <a:p>
            <a:pPr marL="0" indent="0">
              <a:buNone/>
            </a:pPr>
            <a:endParaRPr lang="en-US" sz="2400" dirty="0"/>
          </a:p>
          <a:p>
            <a:pPr marL="0" indent="0">
              <a:buNone/>
            </a:pPr>
            <a:r>
              <a:rPr lang="en-US" sz="2400" i="1" dirty="0"/>
              <a:t>“..the seminar (series) has had a profound impact… It has </a:t>
            </a:r>
            <a:r>
              <a:rPr lang="en-US" sz="2400" i="1" u="sng" dirty="0"/>
              <a:t>sparked passion in me </a:t>
            </a:r>
            <a:r>
              <a:rPr lang="en-US" sz="2400" i="1" dirty="0"/>
              <a:t>to examine how science and faith interact” </a:t>
            </a:r>
            <a:r>
              <a:rPr lang="en-US" sz="2400" dirty="0"/>
              <a:t>(Participant 101, IIUM)</a:t>
            </a:r>
          </a:p>
          <a:p>
            <a:pPr marL="0" indent="0">
              <a:buNone/>
            </a:pPr>
            <a:endParaRPr lang="en-US" sz="2400" dirty="0"/>
          </a:p>
          <a:p>
            <a:pPr marL="0" indent="0">
              <a:buNone/>
            </a:pPr>
            <a:r>
              <a:rPr lang="en-US" sz="2400" i="1" dirty="0"/>
              <a:t>“I </a:t>
            </a:r>
            <a:r>
              <a:rPr lang="en-US" sz="2400" i="1" u="sng" dirty="0"/>
              <a:t>aim to apply </a:t>
            </a:r>
            <a:r>
              <a:rPr lang="en-US" sz="2400" i="1" dirty="0"/>
              <a:t>the insights gained from this seminar to bridge the gap between science and religious communities” </a:t>
            </a:r>
            <a:r>
              <a:rPr lang="en-US" sz="2400" dirty="0"/>
              <a:t>(Participant 3, IIUM)</a:t>
            </a:r>
          </a:p>
          <a:p>
            <a:pPr marL="0" indent="0">
              <a:buNone/>
            </a:pPr>
            <a:endParaRPr lang="en-US" sz="2400" dirty="0"/>
          </a:p>
          <a:p>
            <a:pPr marL="0" indent="0">
              <a:buNone/>
            </a:pPr>
            <a:r>
              <a:rPr lang="en-US" sz="2400" i="1" dirty="0"/>
              <a:t>“This seminar has instilled in me </a:t>
            </a:r>
            <a:r>
              <a:rPr lang="en-US" sz="2400" i="1" u="sng" dirty="0"/>
              <a:t>a strong determination </a:t>
            </a:r>
            <a:r>
              <a:rPr lang="en-US" sz="2400" i="1" dirty="0"/>
              <a:t>to pursue and immerse myself further in the fields of theology and science” </a:t>
            </a:r>
            <a:r>
              <a:rPr lang="en-US" sz="2400" dirty="0"/>
              <a:t>(Participant 5, IIUM)</a:t>
            </a:r>
          </a:p>
          <a:p>
            <a:pPr marL="0" indent="0">
              <a:buNone/>
            </a:pPr>
            <a:endParaRPr lang="en-US" sz="2400" dirty="0"/>
          </a:p>
          <a:p>
            <a:pPr marL="0" indent="0">
              <a:buNone/>
            </a:pPr>
            <a:r>
              <a:rPr lang="en-US" sz="2400" i="1" dirty="0"/>
              <a:t>“It (seminar series) </a:t>
            </a:r>
            <a:r>
              <a:rPr lang="en-US" sz="2400" i="1" u="sng" dirty="0"/>
              <a:t>increased my confidence and has made me more excited </a:t>
            </a:r>
            <a:r>
              <a:rPr lang="en-US" sz="2400" i="1" dirty="0"/>
              <a:t>to study about both (domains) and their relationships” </a:t>
            </a:r>
            <a:r>
              <a:rPr lang="en-US" sz="2400" dirty="0"/>
              <a:t>(Participant 11, Chicago)</a:t>
            </a:r>
          </a:p>
          <a:p>
            <a:pPr marL="0" indent="0">
              <a:buNone/>
            </a:pPr>
            <a:endParaRPr lang="en-US" dirty="0"/>
          </a:p>
        </p:txBody>
      </p:sp>
    </p:spTree>
    <p:extLst>
      <p:ext uri="{BB962C8B-B14F-4D97-AF65-F5344CB8AC3E}">
        <p14:creationId xmlns:p14="http://schemas.microsoft.com/office/powerpoint/2010/main" val="1675808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0A91-5DD5-4E41-AB11-F1C971DA2327}"/>
              </a:ext>
            </a:extLst>
          </p:cNvPr>
          <p:cNvSpPr>
            <a:spLocks noGrp="1"/>
          </p:cNvSpPr>
          <p:nvPr>
            <p:ph type="title"/>
          </p:nvPr>
        </p:nvSpPr>
        <p:spPr>
          <a:xfrm>
            <a:off x="838200" y="99655"/>
            <a:ext cx="10515600" cy="1092016"/>
          </a:xfrm>
        </p:spPr>
        <p:txBody>
          <a:bodyPr anchor="ctr">
            <a:normAutofit/>
          </a:bodyPr>
          <a:lstStyle/>
          <a:p>
            <a:r>
              <a:rPr lang="en-US" dirty="0"/>
              <a:t>Panel Presentation Overview</a:t>
            </a:r>
          </a:p>
        </p:txBody>
      </p:sp>
      <p:graphicFrame>
        <p:nvGraphicFramePr>
          <p:cNvPr id="5" name="Diagram 4">
            <a:extLst>
              <a:ext uri="{FF2B5EF4-FFF2-40B4-BE49-F238E27FC236}">
                <a16:creationId xmlns:a16="http://schemas.microsoft.com/office/drawing/2014/main" id="{5093948B-4B5D-4E9A-B7AA-1AD95624F161}"/>
              </a:ext>
            </a:extLst>
          </p:cNvPr>
          <p:cNvGraphicFramePr/>
          <p:nvPr>
            <p:extLst>
              <p:ext uri="{D42A27DB-BD31-4B8C-83A1-F6EECF244321}">
                <p14:modId xmlns:p14="http://schemas.microsoft.com/office/powerpoint/2010/main" val="4116964550"/>
              </p:ext>
            </p:extLst>
          </p:nvPr>
        </p:nvGraphicFramePr>
        <p:xfrm>
          <a:off x="2114080" y="1356851"/>
          <a:ext cx="7963840" cy="5073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0059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2DAC-4E70-440A-A2EB-78989CC1CC6D}"/>
              </a:ext>
            </a:extLst>
          </p:cNvPr>
          <p:cNvSpPr>
            <a:spLocks noGrp="1"/>
          </p:cNvSpPr>
          <p:nvPr>
            <p:ph type="title"/>
          </p:nvPr>
        </p:nvSpPr>
        <p:spPr/>
        <p:txBody>
          <a:bodyPr/>
          <a:lstStyle/>
          <a:p>
            <a:r>
              <a:rPr lang="en-US" dirty="0"/>
              <a:t>Change in Beliefs (Views) on Religion &amp; Science</a:t>
            </a:r>
          </a:p>
        </p:txBody>
      </p:sp>
      <p:sp>
        <p:nvSpPr>
          <p:cNvPr id="3" name="Content Placeholder 2">
            <a:extLst>
              <a:ext uri="{FF2B5EF4-FFF2-40B4-BE49-F238E27FC236}">
                <a16:creationId xmlns:a16="http://schemas.microsoft.com/office/drawing/2014/main" id="{282BE8D7-4B99-4E16-8FFC-EC369F8C9A96}"/>
              </a:ext>
            </a:extLst>
          </p:cNvPr>
          <p:cNvSpPr>
            <a:spLocks noGrp="1"/>
          </p:cNvSpPr>
          <p:nvPr>
            <p:ph idx="1"/>
          </p:nvPr>
        </p:nvSpPr>
        <p:spPr/>
        <p:txBody>
          <a:bodyPr/>
          <a:lstStyle/>
          <a:p>
            <a:pPr marL="0" indent="0">
              <a:buNone/>
            </a:pPr>
            <a:r>
              <a:rPr lang="en-MY" dirty="0"/>
              <a:t>Overall decline from 16.3 at baseline to 15.6 post-seminar (p&lt;0.05)</a:t>
            </a:r>
          </a:p>
          <a:p>
            <a:pPr>
              <a:buFont typeface="Arial" panose="020B0604020202020204" pitchFamily="34" charset="0"/>
              <a:buChar char="•"/>
            </a:pPr>
            <a:r>
              <a:rPr lang="en-MY" dirty="0"/>
              <a:t>Malaysian cohort: 16.1 to 15.4 (p&lt;0.05)</a:t>
            </a:r>
          </a:p>
          <a:p>
            <a:pPr>
              <a:buFont typeface="Arial" panose="020B0604020202020204" pitchFamily="34" charset="0"/>
              <a:buChar char="•"/>
            </a:pPr>
            <a:r>
              <a:rPr lang="en-MY" dirty="0"/>
              <a:t>American cohort: 17.1 to 16.6 (not statistically significant)</a:t>
            </a:r>
          </a:p>
          <a:p>
            <a:pPr marL="0" indent="0">
              <a:buNone/>
            </a:pPr>
            <a:endParaRPr lang="en-US" dirty="0"/>
          </a:p>
        </p:txBody>
      </p:sp>
      <p:pic>
        <p:nvPicPr>
          <p:cNvPr id="4" name="Picture 3" descr="A red circle with arrows&#10;&#10;Description automatically generated">
            <a:extLst>
              <a:ext uri="{FF2B5EF4-FFF2-40B4-BE49-F238E27FC236}">
                <a16:creationId xmlns:a16="http://schemas.microsoft.com/office/drawing/2014/main" id="{1951AEC6-7C4A-43BE-820F-94EFF7E4D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987" y="3790637"/>
            <a:ext cx="2143125" cy="2143125"/>
          </a:xfrm>
          <a:prstGeom prst="rect">
            <a:avLst/>
          </a:prstGeom>
        </p:spPr>
      </p:pic>
      <p:pic>
        <p:nvPicPr>
          <p:cNvPr id="6" name="Picture 5" descr="A red arrow pointing upward&#10;&#10;Description automatically generated">
            <a:extLst>
              <a:ext uri="{FF2B5EF4-FFF2-40B4-BE49-F238E27FC236}">
                <a16:creationId xmlns:a16="http://schemas.microsoft.com/office/drawing/2014/main" id="{467EA18A-1C4A-4221-87DE-799B0BA1D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954" y="3790637"/>
            <a:ext cx="3027589" cy="2143125"/>
          </a:xfrm>
          <a:prstGeom prst="rect">
            <a:avLst/>
          </a:prstGeom>
        </p:spPr>
      </p:pic>
    </p:spTree>
    <p:extLst>
      <p:ext uri="{BB962C8B-B14F-4D97-AF65-F5344CB8AC3E}">
        <p14:creationId xmlns:p14="http://schemas.microsoft.com/office/powerpoint/2010/main" val="1923130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6DBA82-5706-4855-9306-C4829679F407}"/>
              </a:ext>
            </a:extLst>
          </p:cNvPr>
          <p:cNvSpPr>
            <a:spLocks noGrp="1"/>
          </p:cNvSpPr>
          <p:nvPr>
            <p:ph type="body" idx="14"/>
          </p:nvPr>
        </p:nvSpPr>
        <p:spPr>
          <a:xfrm>
            <a:off x="2532256" y="3714057"/>
            <a:ext cx="2723626" cy="441372"/>
          </a:xfrm>
        </p:spPr>
        <p:txBody>
          <a:bodyPr/>
          <a:lstStyle/>
          <a:p>
            <a:r>
              <a:rPr lang="en-US" dirty="0"/>
              <a:t>Harmony </a:t>
            </a:r>
          </a:p>
          <a:p>
            <a:r>
              <a:rPr lang="en-US" dirty="0"/>
              <a:t>&amp; </a:t>
            </a:r>
          </a:p>
          <a:p>
            <a:r>
              <a:rPr lang="en-US" dirty="0"/>
              <a:t>compatibility</a:t>
            </a:r>
          </a:p>
        </p:txBody>
      </p:sp>
      <p:sp>
        <p:nvSpPr>
          <p:cNvPr id="7" name="Text Placeholder 6">
            <a:extLst>
              <a:ext uri="{FF2B5EF4-FFF2-40B4-BE49-F238E27FC236}">
                <a16:creationId xmlns:a16="http://schemas.microsoft.com/office/drawing/2014/main" id="{C7FEB7F9-143D-43F9-8DBE-90CE50EA9AB7}"/>
              </a:ext>
            </a:extLst>
          </p:cNvPr>
          <p:cNvSpPr>
            <a:spLocks noGrp="1"/>
          </p:cNvSpPr>
          <p:nvPr>
            <p:ph type="body" idx="17"/>
          </p:nvPr>
        </p:nvSpPr>
        <p:spPr>
          <a:xfrm>
            <a:off x="5140887" y="3714057"/>
            <a:ext cx="1894770" cy="441372"/>
          </a:xfrm>
        </p:spPr>
        <p:txBody>
          <a:bodyPr/>
          <a:lstStyle/>
          <a:p>
            <a:r>
              <a:rPr lang="en-US" dirty="0"/>
              <a:t>Conflictual</a:t>
            </a:r>
          </a:p>
        </p:txBody>
      </p:sp>
      <p:sp>
        <p:nvSpPr>
          <p:cNvPr id="10" name="Text Placeholder 9">
            <a:extLst>
              <a:ext uri="{FF2B5EF4-FFF2-40B4-BE49-F238E27FC236}">
                <a16:creationId xmlns:a16="http://schemas.microsoft.com/office/drawing/2014/main" id="{A8341A32-1C4E-4E20-A3C0-CDFCAACB2774}"/>
              </a:ext>
            </a:extLst>
          </p:cNvPr>
          <p:cNvSpPr>
            <a:spLocks noGrp="1"/>
          </p:cNvSpPr>
          <p:nvPr>
            <p:ph type="body" idx="20"/>
          </p:nvPr>
        </p:nvSpPr>
        <p:spPr>
          <a:xfrm>
            <a:off x="7035657" y="3714057"/>
            <a:ext cx="2382541" cy="1036967"/>
          </a:xfrm>
        </p:spPr>
        <p:txBody>
          <a:bodyPr/>
          <a:lstStyle/>
          <a:p>
            <a:r>
              <a:rPr lang="en-US" dirty="0"/>
              <a:t>Tensions exist, but harmony is possible</a:t>
            </a:r>
          </a:p>
        </p:txBody>
      </p:sp>
      <p:sp>
        <p:nvSpPr>
          <p:cNvPr id="2" name="Title 1">
            <a:extLst>
              <a:ext uri="{FF2B5EF4-FFF2-40B4-BE49-F238E27FC236}">
                <a16:creationId xmlns:a16="http://schemas.microsoft.com/office/drawing/2014/main" id="{28154D9C-3906-42B4-8CBF-8B4B9B476EC3}"/>
              </a:ext>
            </a:extLst>
          </p:cNvPr>
          <p:cNvSpPr>
            <a:spLocks noGrp="1"/>
          </p:cNvSpPr>
          <p:nvPr>
            <p:ph type="title" idx="4294967295"/>
          </p:nvPr>
        </p:nvSpPr>
        <p:spPr>
          <a:xfrm>
            <a:off x="838200" y="149368"/>
            <a:ext cx="10515600" cy="1325563"/>
          </a:xfrm>
        </p:spPr>
        <p:txBody>
          <a:bodyPr/>
          <a:lstStyle/>
          <a:p>
            <a:r>
              <a:rPr lang="en-US" dirty="0"/>
              <a:t>Quotes from essays: </a:t>
            </a:r>
            <a:br>
              <a:rPr lang="en-US" dirty="0"/>
            </a:br>
            <a:r>
              <a:rPr lang="en-US" dirty="0"/>
              <a:t>3 types of relations</a:t>
            </a:r>
          </a:p>
        </p:txBody>
      </p:sp>
    </p:spTree>
    <p:extLst>
      <p:ext uri="{BB962C8B-B14F-4D97-AF65-F5344CB8AC3E}">
        <p14:creationId xmlns:p14="http://schemas.microsoft.com/office/powerpoint/2010/main" val="2475407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EB302-60F6-4E19-9C23-AA46DE6E1C07}"/>
              </a:ext>
            </a:extLst>
          </p:cNvPr>
          <p:cNvSpPr>
            <a:spLocks noGrp="1"/>
          </p:cNvSpPr>
          <p:nvPr>
            <p:ph type="title"/>
          </p:nvPr>
        </p:nvSpPr>
        <p:spPr/>
        <p:txBody>
          <a:bodyPr/>
          <a:lstStyle/>
          <a:p>
            <a:r>
              <a:rPr lang="en-US" dirty="0"/>
              <a:t>Bioscience &amp; Islam are in harmony</a:t>
            </a:r>
          </a:p>
        </p:txBody>
      </p:sp>
      <p:sp>
        <p:nvSpPr>
          <p:cNvPr id="3" name="Content Placeholder 2">
            <a:extLst>
              <a:ext uri="{FF2B5EF4-FFF2-40B4-BE49-F238E27FC236}">
                <a16:creationId xmlns:a16="http://schemas.microsoft.com/office/drawing/2014/main" id="{9406FE4B-5509-42CB-9D7A-1C3A672B23EE}"/>
              </a:ext>
            </a:extLst>
          </p:cNvPr>
          <p:cNvSpPr>
            <a:spLocks noGrp="1"/>
          </p:cNvSpPr>
          <p:nvPr>
            <p:ph idx="1"/>
          </p:nvPr>
        </p:nvSpPr>
        <p:spPr>
          <a:xfrm>
            <a:off x="428625" y="1514475"/>
            <a:ext cx="11563350" cy="5181600"/>
          </a:xfrm>
        </p:spPr>
        <p:txBody>
          <a:bodyPr>
            <a:normAutofit/>
          </a:bodyPr>
          <a:lstStyle/>
          <a:p>
            <a:pPr marL="0" indent="0">
              <a:buNone/>
            </a:pPr>
            <a:r>
              <a:rPr lang="en-US" sz="2500" i="1" dirty="0"/>
              <a:t>“There is frequently a belief that science and religion cannot coexist and that one develops at the expense of the other. This is a false statement, it fails to capture the rich and complex nature of the interaction between science and religion. This seminar gave a clearer understanding of how </a:t>
            </a:r>
            <a:r>
              <a:rPr lang="en-US" sz="2500" i="1" u="sng" dirty="0"/>
              <a:t>science and religion can coexist and complement one another</a:t>
            </a:r>
            <a:r>
              <a:rPr lang="en-US" sz="2500" i="1" dirty="0"/>
              <a:t>” </a:t>
            </a:r>
            <a:r>
              <a:rPr lang="en-US" sz="2500" dirty="0"/>
              <a:t>(Participant 8, Chicago)</a:t>
            </a:r>
          </a:p>
          <a:p>
            <a:pPr marL="0" indent="0">
              <a:buNone/>
            </a:pPr>
            <a:endParaRPr lang="en-US" sz="2500" dirty="0"/>
          </a:p>
          <a:p>
            <a:pPr marL="0" indent="0">
              <a:buNone/>
            </a:pPr>
            <a:r>
              <a:rPr lang="en-US" sz="2500" i="1" dirty="0"/>
              <a:t>“The most noticeable difference I can see is a shift in my thought process when it comes to Islam and science, from stating that Islam and science are i</a:t>
            </a:r>
            <a:r>
              <a:rPr lang="en-US" sz="2500" i="1" u="sng" dirty="0"/>
              <a:t>ncompatible to asserting that both are compatible</a:t>
            </a:r>
            <a:r>
              <a:rPr lang="en-US" sz="2500" i="1" dirty="0"/>
              <a:t>” </a:t>
            </a:r>
            <a:r>
              <a:rPr lang="en-US" sz="2500" dirty="0"/>
              <a:t>(Participant 11, IIUM)</a:t>
            </a:r>
          </a:p>
          <a:p>
            <a:pPr marL="0" indent="0">
              <a:buNone/>
            </a:pPr>
            <a:endParaRPr lang="en-US" sz="2500" dirty="0"/>
          </a:p>
          <a:p>
            <a:pPr marL="0" indent="0">
              <a:buNone/>
            </a:pPr>
            <a:r>
              <a:rPr lang="en-US" sz="2500" i="1" dirty="0"/>
              <a:t>“…the conference really helped me realize that Islam and science </a:t>
            </a:r>
            <a:r>
              <a:rPr lang="en-US" sz="2500" i="1" u="sng" dirty="0"/>
              <a:t>are more closely </a:t>
            </a:r>
          </a:p>
          <a:p>
            <a:pPr marL="0" indent="0">
              <a:buNone/>
            </a:pPr>
            <a:r>
              <a:rPr lang="en-US" sz="2500" i="1" u="sng" dirty="0"/>
              <a:t>related </a:t>
            </a:r>
            <a:r>
              <a:rPr lang="en-US" sz="2500" i="1" dirty="0"/>
              <a:t>than I originally thought” </a:t>
            </a:r>
            <a:r>
              <a:rPr lang="en-US" sz="2500" dirty="0"/>
              <a:t>(Participant 13, IIUM)</a:t>
            </a:r>
          </a:p>
          <a:p>
            <a:pPr marL="0" indent="0">
              <a:buNone/>
            </a:pPr>
            <a:endParaRPr lang="en-US" dirty="0"/>
          </a:p>
        </p:txBody>
      </p:sp>
    </p:spTree>
    <p:extLst>
      <p:ext uri="{BB962C8B-B14F-4D97-AF65-F5344CB8AC3E}">
        <p14:creationId xmlns:p14="http://schemas.microsoft.com/office/powerpoint/2010/main" val="1266508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BF69E-96D3-454B-AC98-C962AC45530D}"/>
              </a:ext>
            </a:extLst>
          </p:cNvPr>
          <p:cNvSpPr>
            <a:spLocks noGrp="1"/>
          </p:cNvSpPr>
          <p:nvPr>
            <p:ph type="title"/>
          </p:nvPr>
        </p:nvSpPr>
        <p:spPr/>
        <p:txBody>
          <a:bodyPr/>
          <a:lstStyle/>
          <a:p>
            <a:r>
              <a:rPr lang="en-US" dirty="0"/>
              <a:t>Bioscience &amp; Islam are conflictual</a:t>
            </a:r>
          </a:p>
        </p:txBody>
      </p:sp>
      <p:sp>
        <p:nvSpPr>
          <p:cNvPr id="3" name="Content Placeholder 2">
            <a:extLst>
              <a:ext uri="{FF2B5EF4-FFF2-40B4-BE49-F238E27FC236}">
                <a16:creationId xmlns:a16="http://schemas.microsoft.com/office/drawing/2014/main" id="{967D526A-86BA-4846-AEFB-0C710E7FAFA7}"/>
              </a:ext>
            </a:extLst>
          </p:cNvPr>
          <p:cNvSpPr>
            <a:spLocks noGrp="1"/>
          </p:cNvSpPr>
          <p:nvPr>
            <p:ph idx="1"/>
          </p:nvPr>
        </p:nvSpPr>
        <p:spPr/>
        <p:txBody>
          <a:bodyPr>
            <a:normAutofit lnSpcReduction="10000"/>
          </a:bodyPr>
          <a:lstStyle/>
          <a:p>
            <a:pPr marL="0" indent="0">
              <a:buNone/>
            </a:pPr>
            <a:r>
              <a:rPr lang="en-US" i="1" dirty="0"/>
              <a:t>“Formerly, I thought everything about science and Islam was consistent with each other. It turns out that </a:t>
            </a:r>
            <a:r>
              <a:rPr lang="en-US" i="1" u="sng" dirty="0"/>
              <a:t>there are conflicts and contradictions</a:t>
            </a:r>
            <a:r>
              <a:rPr lang="en-US" i="1" dirty="0"/>
              <a:t>. The difference is just the way we resolve them” </a:t>
            </a:r>
            <a:r>
              <a:rPr lang="en-US" dirty="0"/>
              <a:t>(Participants 25, IIUM)</a:t>
            </a:r>
          </a:p>
          <a:p>
            <a:endParaRPr lang="en-US" dirty="0"/>
          </a:p>
          <a:p>
            <a:pPr marL="0" indent="0">
              <a:buNone/>
            </a:pPr>
            <a:r>
              <a:rPr lang="en-US" i="1" dirty="0"/>
              <a:t>“This session taught me about various scientific concepts </a:t>
            </a:r>
            <a:r>
              <a:rPr lang="en-US" i="1" u="sng" dirty="0"/>
              <a:t>that are at odds with</a:t>
            </a:r>
            <a:r>
              <a:rPr lang="en-US" i="1" dirty="0"/>
              <a:t> Islamic viewpoints</a:t>
            </a:r>
            <a:r>
              <a:rPr lang="en-US" dirty="0"/>
              <a:t> (Participants 47, IIUM)</a:t>
            </a:r>
          </a:p>
          <a:p>
            <a:endParaRPr lang="en-US" dirty="0"/>
          </a:p>
          <a:p>
            <a:pPr marL="0" indent="0">
              <a:buNone/>
            </a:pPr>
            <a:r>
              <a:rPr lang="en-US" i="1" dirty="0"/>
              <a:t>“There are </a:t>
            </a:r>
            <a:r>
              <a:rPr lang="en-US" i="1" u="sng" dirty="0"/>
              <a:t>many conflicts (raised) during this seminar </a:t>
            </a:r>
            <a:r>
              <a:rPr lang="en-US" i="1" dirty="0"/>
              <a:t>and also ways to resolve them and how our thinking process should be” </a:t>
            </a:r>
            <a:r>
              <a:rPr lang="en-US" dirty="0"/>
              <a:t>(Participant 59, IIUM).</a:t>
            </a:r>
          </a:p>
          <a:p>
            <a:endParaRPr lang="en-US" dirty="0"/>
          </a:p>
        </p:txBody>
      </p:sp>
    </p:spTree>
    <p:extLst>
      <p:ext uri="{BB962C8B-B14F-4D97-AF65-F5344CB8AC3E}">
        <p14:creationId xmlns:p14="http://schemas.microsoft.com/office/powerpoint/2010/main" val="2365203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9FC87-B759-4B52-9680-77F43C7E37F3}"/>
              </a:ext>
            </a:extLst>
          </p:cNvPr>
          <p:cNvSpPr>
            <a:spLocks noGrp="1"/>
          </p:cNvSpPr>
          <p:nvPr>
            <p:ph type="title"/>
          </p:nvPr>
        </p:nvSpPr>
        <p:spPr/>
        <p:txBody>
          <a:bodyPr/>
          <a:lstStyle/>
          <a:p>
            <a:r>
              <a:rPr lang="en-US" dirty="0"/>
              <a:t>Tensions exist, but harmony is possible</a:t>
            </a:r>
          </a:p>
        </p:txBody>
      </p:sp>
      <p:sp>
        <p:nvSpPr>
          <p:cNvPr id="3" name="Content Placeholder 2">
            <a:extLst>
              <a:ext uri="{FF2B5EF4-FFF2-40B4-BE49-F238E27FC236}">
                <a16:creationId xmlns:a16="http://schemas.microsoft.com/office/drawing/2014/main" id="{C701349C-D66F-4C5B-9D7A-893AA344FF8D}"/>
              </a:ext>
            </a:extLst>
          </p:cNvPr>
          <p:cNvSpPr>
            <a:spLocks noGrp="1"/>
          </p:cNvSpPr>
          <p:nvPr>
            <p:ph idx="1"/>
          </p:nvPr>
        </p:nvSpPr>
        <p:spPr/>
        <p:txBody>
          <a:bodyPr>
            <a:normAutofit fontScale="92500" lnSpcReduction="10000"/>
          </a:bodyPr>
          <a:lstStyle/>
          <a:p>
            <a:pPr marL="0" indent="0">
              <a:buNone/>
            </a:pPr>
            <a:r>
              <a:rPr lang="en-US" i="1" dirty="0"/>
              <a:t>“</a:t>
            </a:r>
            <a:r>
              <a:rPr lang="en-US" i="1" u="sng" dirty="0"/>
              <a:t>Conflicts may arise </a:t>
            </a:r>
            <a:r>
              <a:rPr lang="en-US" i="1" dirty="0"/>
              <a:t>when attempting to reconcile Islam and bioscience, but from my perspective, such </a:t>
            </a:r>
            <a:r>
              <a:rPr lang="en-US" i="1" u="sng" dirty="0"/>
              <a:t>conflicts are acceptable</a:t>
            </a:r>
            <a:r>
              <a:rPr lang="en-US" i="1" dirty="0"/>
              <a:t>. Resolving conflicts between bioscience and Islam requires a thoughtful and balanced approach…</a:t>
            </a:r>
            <a:r>
              <a:rPr lang="en-US" i="1" u="sng" dirty="0"/>
              <a:t>there can be a harmonious relationship</a:t>
            </a:r>
            <a:r>
              <a:rPr lang="en-US" i="1" dirty="0"/>
              <a:t> between bioscience and Islam. </a:t>
            </a:r>
            <a:r>
              <a:rPr lang="en-US" dirty="0"/>
              <a:t>(Participant 61, IIUM)</a:t>
            </a:r>
          </a:p>
          <a:p>
            <a:pPr marL="0" indent="0">
              <a:buNone/>
            </a:pPr>
            <a:endParaRPr lang="en-US" dirty="0"/>
          </a:p>
          <a:p>
            <a:pPr marL="0" indent="0">
              <a:buNone/>
            </a:pPr>
            <a:r>
              <a:rPr lang="en-US" i="1" dirty="0"/>
              <a:t>“Islam and science have </a:t>
            </a:r>
            <a:r>
              <a:rPr lang="en-US" i="1" u="sng" dirty="0"/>
              <a:t>different points of view</a:t>
            </a:r>
            <a:r>
              <a:rPr lang="en-US" i="1" dirty="0"/>
              <a:t>… I also learnt that Islam and science are </a:t>
            </a:r>
            <a:r>
              <a:rPr lang="en-US" i="1" u="sng" dirty="0"/>
              <a:t>totally compatible </a:t>
            </a:r>
            <a:r>
              <a:rPr lang="en-US" i="1" dirty="0"/>
              <a:t>with each other” </a:t>
            </a:r>
            <a:r>
              <a:rPr lang="en-US" dirty="0"/>
              <a:t>(Participant 9, IIUM)</a:t>
            </a:r>
          </a:p>
          <a:p>
            <a:pPr marL="0" indent="0">
              <a:buNone/>
            </a:pPr>
            <a:endParaRPr lang="en-US" dirty="0"/>
          </a:p>
          <a:p>
            <a:pPr marL="0" indent="0">
              <a:buNone/>
            </a:pPr>
            <a:r>
              <a:rPr lang="en-US" i="1" dirty="0"/>
              <a:t>“I think that this seminar helped me to see science and Islam in </a:t>
            </a:r>
            <a:r>
              <a:rPr lang="en-US" i="1" u="sng" dirty="0"/>
              <a:t>a different perspective</a:t>
            </a:r>
            <a:r>
              <a:rPr lang="en-US" i="1" dirty="0"/>
              <a:t>…I will try my best to link Islam and science in a </a:t>
            </a:r>
            <a:r>
              <a:rPr lang="en-US" i="1" u="sng" dirty="0"/>
              <a:t>harmonious manner</a:t>
            </a:r>
            <a:r>
              <a:rPr lang="en-US" i="1" dirty="0"/>
              <a:t>” </a:t>
            </a:r>
            <a:r>
              <a:rPr lang="en-US" dirty="0"/>
              <a:t>(Participant 99, IIUM)</a:t>
            </a:r>
          </a:p>
          <a:p>
            <a:pPr marL="0" indent="0">
              <a:buNone/>
            </a:pPr>
            <a:endParaRPr lang="en-US" dirty="0"/>
          </a:p>
        </p:txBody>
      </p:sp>
    </p:spTree>
    <p:extLst>
      <p:ext uri="{BB962C8B-B14F-4D97-AF65-F5344CB8AC3E}">
        <p14:creationId xmlns:p14="http://schemas.microsoft.com/office/powerpoint/2010/main" val="2978467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27AC-EB0C-4214-B5DE-3089D4D01451}"/>
              </a:ext>
            </a:extLst>
          </p:cNvPr>
          <p:cNvSpPr>
            <a:spLocks noGrp="1"/>
          </p:cNvSpPr>
          <p:nvPr>
            <p:ph type="title"/>
          </p:nvPr>
        </p:nvSpPr>
        <p:spPr/>
        <p:txBody>
          <a:bodyPr/>
          <a:lstStyle/>
          <a:p>
            <a:r>
              <a:rPr lang="en-US" dirty="0"/>
              <a:t>Additional incentives of the seminars:</a:t>
            </a:r>
          </a:p>
        </p:txBody>
      </p:sp>
      <p:sp>
        <p:nvSpPr>
          <p:cNvPr id="3" name="Content Placeholder 2">
            <a:extLst>
              <a:ext uri="{FF2B5EF4-FFF2-40B4-BE49-F238E27FC236}">
                <a16:creationId xmlns:a16="http://schemas.microsoft.com/office/drawing/2014/main" id="{5BD83827-F2C8-40F1-9263-640DC7F2E27B}"/>
              </a:ext>
            </a:extLst>
          </p:cNvPr>
          <p:cNvSpPr>
            <a:spLocks noGrp="1"/>
          </p:cNvSpPr>
          <p:nvPr>
            <p:ph idx="1"/>
          </p:nvPr>
        </p:nvSpPr>
        <p:spPr/>
        <p:txBody>
          <a:bodyPr/>
          <a:lstStyle/>
          <a:p>
            <a:r>
              <a:rPr lang="en-US" dirty="0"/>
              <a:t>Acquisition of skills: Critical thinking &amp; communication</a:t>
            </a:r>
          </a:p>
          <a:p>
            <a:r>
              <a:rPr lang="en-US" dirty="0"/>
              <a:t>Acquisition of values: Altruism, growth, integrity, self-assurance, religious connection</a:t>
            </a:r>
          </a:p>
          <a:p>
            <a:pPr>
              <a:buFontTx/>
              <a:buChar char="-"/>
            </a:pPr>
            <a:endParaRPr lang="en-US" dirty="0"/>
          </a:p>
        </p:txBody>
      </p:sp>
    </p:spTree>
    <p:extLst>
      <p:ext uri="{BB962C8B-B14F-4D97-AF65-F5344CB8AC3E}">
        <p14:creationId xmlns:p14="http://schemas.microsoft.com/office/powerpoint/2010/main" val="3340948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7D49-F12B-4EB7-9FEC-4403117DA093}"/>
              </a:ext>
            </a:extLst>
          </p:cNvPr>
          <p:cNvSpPr>
            <a:spLocks noGrp="1"/>
          </p:cNvSpPr>
          <p:nvPr>
            <p:ph type="title"/>
          </p:nvPr>
        </p:nvSpPr>
        <p:spPr/>
        <p:txBody>
          <a:bodyPr/>
          <a:lstStyle/>
          <a:p>
            <a:r>
              <a:rPr lang="en-US" dirty="0"/>
              <a:t>Essay Quotes:</a:t>
            </a:r>
          </a:p>
        </p:txBody>
      </p:sp>
      <p:sp>
        <p:nvSpPr>
          <p:cNvPr id="3" name="Content Placeholder 2">
            <a:extLst>
              <a:ext uri="{FF2B5EF4-FFF2-40B4-BE49-F238E27FC236}">
                <a16:creationId xmlns:a16="http://schemas.microsoft.com/office/drawing/2014/main" id="{1B1F4356-E580-4EC4-B6E2-BDCDA3439E9B}"/>
              </a:ext>
            </a:extLst>
          </p:cNvPr>
          <p:cNvSpPr>
            <a:spLocks noGrp="1"/>
          </p:cNvSpPr>
          <p:nvPr>
            <p:ph idx="1"/>
          </p:nvPr>
        </p:nvSpPr>
        <p:spPr/>
        <p:txBody>
          <a:bodyPr>
            <a:normAutofit/>
          </a:bodyPr>
          <a:lstStyle/>
          <a:p>
            <a:pPr marL="0" indent="0" algn="ctr">
              <a:buNone/>
            </a:pPr>
            <a:r>
              <a:rPr lang="en-US" dirty="0"/>
              <a:t>Skills &amp; Values</a:t>
            </a:r>
          </a:p>
          <a:p>
            <a:pPr marL="0" indent="0">
              <a:buNone/>
            </a:pPr>
            <a:r>
              <a:rPr lang="en-US" i="1" dirty="0"/>
              <a:t>“It (the seminar) teaches me how to critically evaluate evidence and how to resolve conflicts between Islam and science</a:t>
            </a:r>
            <a:r>
              <a:rPr lang="en-US" dirty="0"/>
              <a:t>.” (Participant 31, male, Malaysia) </a:t>
            </a:r>
          </a:p>
          <a:p>
            <a:pPr marL="0" indent="0">
              <a:buNone/>
            </a:pPr>
            <a:r>
              <a:rPr lang="en-US" i="1" dirty="0"/>
              <a:t>“They challenged us to utilize what we have learned…and find solutions by thinking outside of the box. This allows us to improve our communication skills and enhance our problem-solving ability.” </a:t>
            </a:r>
            <a:r>
              <a:rPr lang="en-US" dirty="0"/>
              <a:t>(Participant 45, male, Malaysia)</a:t>
            </a:r>
          </a:p>
          <a:p>
            <a:pPr marL="0" indent="0">
              <a:buNone/>
            </a:pPr>
            <a:r>
              <a:rPr lang="en-US" i="1" dirty="0"/>
              <a:t>“I began to appreciate the importance of ethical considerations in scientific research.” </a:t>
            </a:r>
            <a:r>
              <a:rPr lang="en-US" dirty="0"/>
              <a:t>(Participant 48,female, Malaysia).</a:t>
            </a:r>
          </a:p>
        </p:txBody>
      </p:sp>
    </p:spTree>
    <p:extLst>
      <p:ext uri="{BB962C8B-B14F-4D97-AF65-F5344CB8AC3E}">
        <p14:creationId xmlns:p14="http://schemas.microsoft.com/office/powerpoint/2010/main" val="2500187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7D49-F12B-4EB7-9FEC-4403117DA093}"/>
              </a:ext>
            </a:extLst>
          </p:cNvPr>
          <p:cNvSpPr>
            <a:spLocks noGrp="1"/>
          </p:cNvSpPr>
          <p:nvPr>
            <p:ph type="title"/>
          </p:nvPr>
        </p:nvSpPr>
        <p:spPr/>
        <p:txBody>
          <a:bodyPr/>
          <a:lstStyle/>
          <a:p>
            <a:r>
              <a:rPr lang="en-US" dirty="0"/>
              <a:t>Essay Quotes:</a:t>
            </a:r>
          </a:p>
        </p:txBody>
      </p:sp>
      <p:sp>
        <p:nvSpPr>
          <p:cNvPr id="3" name="Content Placeholder 2">
            <a:extLst>
              <a:ext uri="{FF2B5EF4-FFF2-40B4-BE49-F238E27FC236}">
                <a16:creationId xmlns:a16="http://schemas.microsoft.com/office/drawing/2014/main" id="{1B1F4356-E580-4EC4-B6E2-BDCDA3439E9B}"/>
              </a:ext>
            </a:extLst>
          </p:cNvPr>
          <p:cNvSpPr>
            <a:spLocks noGrp="1"/>
          </p:cNvSpPr>
          <p:nvPr>
            <p:ph idx="1"/>
          </p:nvPr>
        </p:nvSpPr>
        <p:spPr/>
        <p:txBody>
          <a:bodyPr>
            <a:normAutofit/>
          </a:bodyPr>
          <a:lstStyle/>
          <a:p>
            <a:pPr marL="0" indent="0" algn="ctr">
              <a:buNone/>
            </a:pPr>
            <a:r>
              <a:rPr lang="en-US" dirty="0"/>
              <a:t>Skills &amp; Values</a:t>
            </a:r>
          </a:p>
          <a:p>
            <a:pPr marL="0" indent="0">
              <a:buNone/>
            </a:pPr>
            <a:r>
              <a:rPr lang="en-US" i="1" dirty="0"/>
              <a:t>“This discussion challenged my own beliefs about free will in religion and science. A main theme that emerged from the seminar was the importance of </a:t>
            </a:r>
            <a:r>
              <a:rPr lang="en-US" i="1" dirty="0" err="1"/>
              <a:t>approachingcomplex</a:t>
            </a:r>
            <a:r>
              <a:rPr lang="en-US" i="1" dirty="0"/>
              <a:t> issues with an open and curious mindset.” </a:t>
            </a:r>
            <a:r>
              <a:rPr lang="en-US" dirty="0"/>
              <a:t>(Participant 9, male, USA)</a:t>
            </a:r>
          </a:p>
          <a:p>
            <a:pPr marL="0" indent="0">
              <a:buNone/>
            </a:pPr>
            <a:endParaRPr lang="en-US" dirty="0"/>
          </a:p>
          <a:p>
            <a:pPr marL="0" indent="0">
              <a:buNone/>
            </a:pPr>
            <a:r>
              <a:rPr lang="en-US" i="1" dirty="0"/>
              <a:t>“This seminar allowed me to ask questions that otherwise may have stumped me later on in life and weakened my </a:t>
            </a:r>
            <a:r>
              <a:rPr lang="en-US" i="1" dirty="0" err="1"/>
              <a:t>imān</a:t>
            </a:r>
            <a:r>
              <a:rPr lang="en-US" i="1" dirty="0"/>
              <a:t> (faith)” </a:t>
            </a:r>
            <a:r>
              <a:rPr lang="en-US" dirty="0"/>
              <a:t>(Participant 10, female, USA)</a:t>
            </a:r>
          </a:p>
        </p:txBody>
      </p:sp>
    </p:spTree>
    <p:extLst>
      <p:ext uri="{BB962C8B-B14F-4D97-AF65-F5344CB8AC3E}">
        <p14:creationId xmlns:p14="http://schemas.microsoft.com/office/powerpoint/2010/main" val="90903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B12E-EA71-48E1-88D1-377EF46EF433}"/>
              </a:ext>
            </a:extLst>
          </p:cNvPr>
          <p:cNvSpPr>
            <a:spLocks noGrp="1"/>
          </p:cNvSpPr>
          <p:nvPr>
            <p:ph type="title"/>
          </p:nvPr>
        </p:nvSpPr>
        <p:spPr/>
        <p:txBody>
          <a:bodyPr/>
          <a:lstStyle/>
          <a:p>
            <a:r>
              <a:rPr lang="en-US" dirty="0"/>
              <a:t>Our reflections:</a:t>
            </a:r>
          </a:p>
        </p:txBody>
      </p:sp>
      <p:sp>
        <p:nvSpPr>
          <p:cNvPr id="3" name="Content Placeholder 2">
            <a:extLst>
              <a:ext uri="{FF2B5EF4-FFF2-40B4-BE49-F238E27FC236}">
                <a16:creationId xmlns:a16="http://schemas.microsoft.com/office/drawing/2014/main" id="{A1216626-5A2F-4C35-A1AF-5D346B0085B3}"/>
              </a:ext>
            </a:extLst>
          </p:cNvPr>
          <p:cNvSpPr>
            <a:spLocks noGrp="1"/>
          </p:cNvSpPr>
          <p:nvPr>
            <p:ph idx="1"/>
          </p:nvPr>
        </p:nvSpPr>
        <p:spPr/>
        <p:txBody>
          <a:bodyPr/>
          <a:lstStyle/>
          <a:p>
            <a:pPr marL="0" indent="0">
              <a:buNone/>
            </a:pPr>
            <a:endParaRPr lang="en-US" dirty="0"/>
          </a:p>
          <a:p>
            <a:endParaRPr lang="en-US" dirty="0"/>
          </a:p>
        </p:txBody>
      </p:sp>
      <p:graphicFrame>
        <p:nvGraphicFramePr>
          <p:cNvPr id="4" name="Diagram 3">
            <a:extLst>
              <a:ext uri="{FF2B5EF4-FFF2-40B4-BE49-F238E27FC236}">
                <a16:creationId xmlns:a16="http://schemas.microsoft.com/office/drawing/2014/main" id="{BA9F98F5-33E3-4F38-B64C-F452F1B0AC61}"/>
              </a:ext>
            </a:extLst>
          </p:cNvPr>
          <p:cNvGraphicFramePr/>
          <p:nvPr>
            <p:extLst>
              <p:ext uri="{D42A27DB-BD31-4B8C-83A1-F6EECF244321}">
                <p14:modId xmlns:p14="http://schemas.microsoft.com/office/powerpoint/2010/main" val="3890356472"/>
              </p:ext>
            </p:extLst>
          </p:nvPr>
        </p:nvGraphicFramePr>
        <p:xfrm>
          <a:off x="1458930" y="1592494"/>
          <a:ext cx="8887145" cy="4438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4427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E6EF-534F-4952-8F3B-B375A408A601}"/>
              </a:ext>
            </a:extLst>
          </p:cNvPr>
          <p:cNvSpPr>
            <a:spLocks noGrp="1"/>
          </p:cNvSpPr>
          <p:nvPr>
            <p:ph type="title"/>
          </p:nvPr>
        </p:nvSpPr>
        <p:spPr/>
        <p:txBody>
          <a:bodyPr/>
          <a:lstStyle/>
          <a:p>
            <a:r>
              <a:rPr lang="en-US" dirty="0"/>
              <a:t>Curricular Application</a:t>
            </a:r>
          </a:p>
        </p:txBody>
      </p:sp>
      <p:sp>
        <p:nvSpPr>
          <p:cNvPr id="3" name="Content Placeholder 2">
            <a:extLst>
              <a:ext uri="{FF2B5EF4-FFF2-40B4-BE49-F238E27FC236}">
                <a16:creationId xmlns:a16="http://schemas.microsoft.com/office/drawing/2014/main" id="{98CD9EBB-7C91-4188-B02F-98F28330AE91}"/>
              </a:ext>
            </a:extLst>
          </p:cNvPr>
          <p:cNvSpPr>
            <a:spLocks noGrp="1"/>
          </p:cNvSpPr>
          <p:nvPr>
            <p:ph idx="1"/>
          </p:nvPr>
        </p:nvSpPr>
        <p:spPr/>
        <p:txBody>
          <a:bodyPr/>
          <a:lstStyle/>
          <a:p>
            <a:r>
              <a:rPr lang="en-US" dirty="0"/>
              <a:t>Curricular contents have been translated to teaching modules</a:t>
            </a:r>
          </a:p>
          <a:p>
            <a:r>
              <a:rPr lang="en-US" dirty="0"/>
              <a:t>Teaching modules are now freely available &amp; downloadable in the project website</a:t>
            </a:r>
          </a:p>
          <a:p>
            <a:r>
              <a:rPr lang="en-US" b="1" u="sng" dirty="0"/>
              <a:t>July 2024</a:t>
            </a:r>
            <a:r>
              <a:rPr lang="en-US" dirty="0"/>
              <a:t>: Online teacher training with US Islamic school teachers</a:t>
            </a:r>
          </a:p>
          <a:p>
            <a:r>
              <a:rPr lang="en-US" b="1" u="sng" dirty="0"/>
              <a:t>January 2025</a:t>
            </a:r>
            <a:r>
              <a:rPr lang="en-US" dirty="0"/>
              <a:t>: Online teacher training with Australian Islamic school teachers</a:t>
            </a:r>
          </a:p>
          <a:p>
            <a:r>
              <a:rPr lang="en-US" b="1" u="sng" dirty="0"/>
              <a:t>February 2025</a:t>
            </a:r>
            <a:r>
              <a:rPr lang="en-US" dirty="0"/>
              <a:t>: In-person training with medical school educators in Malaysia</a:t>
            </a:r>
          </a:p>
          <a:p>
            <a:r>
              <a:rPr lang="en-US" b="1" u="sng" dirty="0"/>
              <a:t>May 2025</a:t>
            </a:r>
            <a:r>
              <a:rPr lang="en-US" dirty="0"/>
              <a:t>: In-person teacher training at ISNA Edu Forum</a:t>
            </a:r>
          </a:p>
          <a:p>
            <a:endParaRPr lang="en-US" dirty="0"/>
          </a:p>
        </p:txBody>
      </p:sp>
    </p:spTree>
    <p:extLst>
      <p:ext uri="{BB962C8B-B14F-4D97-AF65-F5344CB8AC3E}">
        <p14:creationId xmlns:p14="http://schemas.microsoft.com/office/powerpoint/2010/main" val="360213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70D6-CDC8-40A6-9D8E-E0F7CEFE8C1E}"/>
              </a:ext>
            </a:extLst>
          </p:cNvPr>
          <p:cNvSpPr>
            <a:spLocks noGrp="1"/>
          </p:cNvSpPr>
          <p:nvPr>
            <p:ph type="title"/>
          </p:nvPr>
        </p:nvSpPr>
        <p:spPr/>
        <p:txBody>
          <a:bodyPr/>
          <a:lstStyle/>
          <a:p>
            <a:r>
              <a:rPr lang="en-US" dirty="0"/>
              <a:t>Existing Challenges</a:t>
            </a:r>
          </a:p>
        </p:txBody>
      </p:sp>
      <p:sp>
        <p:nvSpPr>
          <p:cNvPr id="3" name="Content Placeholder 2">
            <a:extLst>
              <a:ext uri="{FF2B5EF4-FFF2-40B4-BE49-F238E27FC236}">
                <a16:creationId xmlns:a16="http://schemas.microsoft.com/office/drawing/2014/main" id="{91A30867-3116-4D25-A345-B7808F7E4C21}"/>
              </a:ext>
            </a:extLst>
          </p:cNvPr>
          <p:cNvSpPr>
            <a:spLocks noGrp="1"/>
          </p:cNvSpPr>
          <p:nvPr>
            <p:ph idx="1"/>
          </p:nvPr>
        </p:nvSpPr>
        <p:spPr/>
        <p:txBody>
          <a:bodyPr/>
          <a:lstStyle/>
          <a:p>
            <a:r>
              <a:rPr lang="en-US" dirty="0"/>
              <a:t>Secular social environment in western countries</a:t>
            </a:r>
          </a:p>
          <a:p>
            <a:r>
              <a:rPr lang="en-US" dirty="0"/>
              <a:t>Education systems that adopt secular frameworks derived from naturalistic epistemology</a:t>
            </a:r>
          </a:p>
          <a:p>
            <a:r>
              <a:rPr lang="en-US" dirty="0"/>
              <a:t>Lack of exposure to Islamic epistemology, even in Islamic schools</a:t>
            </a:r>
          </a:p>
          <a:p>
            <a:r>
              <a:rPr lang="en-US" dirty="0"/>
              <a:t>Negative impact:</a:t>
            </a:r>
          </a:p>
          <a:p>
            <a:pPr>
              <a:buFontTx/>
              <a:buChar char="-"/>
            </a:pPr>
            <a:r>
              <a:rPr lang="en-US" dirty="0"/>
              <a:t>Knowledge &amp; spiritual crises when encountering ‘tensions’ between science and Islamic teachings </a:t>
            </a:r>
          </a:p>
          <a:p>
            <a:pPr>
              <a:buFontTx/>
              <a:buChar char="-"/>
            </a:pPr>
            <a:r>
              <a:rPr lang="en-US" dirty="0"/>
              <a:t>Low confidence &amp; self-esteem</a:t>
            </a:r>
          </a:p>
          <a:p>
            <a:pPr>
              <a:buFontTx/>
              <a:buChar char="-"/>
            </a:pPr>
            <a:r>
              <a:rPr lang="en-US" dirty="0"/>
              <a:t>Unstable professional &amp; religious identity</a:t>
            </a:r>
          </a:p>
          <a:p>
            <a:pPr>
              <a:buFontTx/>
              <a:buChar char="-"/>
            </a:pPr>
            <a:endParaRPr lang="en-US" dirty="0"/>
          </a:p>
        </p:txBody>
      </p:sp>
    </p:spTree>
    <p:extLst>
      <p:ext uri="{BB962C8B-B14F-4D97-AF65-F5344CB8AC3E}">
        <p14:creationId xmlns:p14="http://schemas.microsoft.com/office/powerpoint/2010/main" val="1972508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6137-A138-4A0F-99B1-AC3A708F5152}"/>
              </a:ext>
            </a:extLst>
          </p:cNvPr>
          <p:cNvSpPr>
            <a:spLocks noGrp="1"/>
          </p:cNvSpPr>
          <p:nvPr>
            <p:ph type="title"/>
          </p:nvPr>
        </p:nvSpPr>
        <p:spPr/>
        <p:txBody>
          <a:bodyPr/>
          <a:lstStyle/>
          <a:p>
            <a:r>
              <a:rPr lang="en-US" dirty="0"/>
              <a:t>Curricular Application &amp; Sustainability</a:t>
            </a:r>
          </a:p>
        </p:txBody>
      </p:sp>
      <p:graphicFrame>
        <p:nvGraphicFramePr>
          <p:cNvPr id="4" name="Content Placeholder 3">
            <a:extLst>
              <a:ext uri="{FF2B5EF4-FFF2-40B4-BE49-F238E27FC236}">
                <a16:creationId xmlns:a16="http://schemas.microsoft.com/office/drawing/2014/main" id="{2BFE157B-A47F-4C8B-B2D0-37D2B2E72EB9}"/>
              </a:ext>
            </a:extLst>
          </p:cNvPr>
          <p:cNvGraphicFramePr>
            <a:graphicFrameLocks noGrp="1"/>
          </p:cNvGraphicFramePr>
          <p:nvPr>
            <p:ph idx="1"/>
            <p:extLst>
              <p:ext uri="{D42A27DB-BD31-4B8C-83A1-F6EECF244321}">
                <p14:modId xmlns:p14="http://schemas.microsoft.com/office/powerpoint/2010/main" val="1095728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001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E47996-B1E8-4A40-894A-EF918D477BF1}"/>
              </a:ext>
            </a:extLst>
          </p:cNvPr>
          <p:cNvSpPr>
            <a:spLocks noGrp="1"/>
          </p:cNvSpPr>
          <p:nvPr>
            <p:ph type="body" idx="1"/>
          </p:nvPr>
        </p:nvSpPr>
        <p:spPr>
          <a:xfrm>
            <a:off x="3135312" y="1077913"/>
            <a:ext cx="5157787" cy="823912"/>
          </a:xfrm>
        </p:spPr>
        <p:txBody>
          <a:bodyPr/>
          <a:lstStyle/>
          <a:p>
            <a:pPr algn="ctr"/>
            <a:r>
              <a:rPr lang="en-US" dirty="0"/>
              <a:t>VISIT OUR PROJECT &amp; CURRICULUM</a:t>
            </a:r>
          </a:p>
        </p:txBody>
      </p:sp>
      <p:pic>
        <p:nvPicPr>
          <p:cNvPr id="9" name="Content Placeholder 8" descr="A qr code on a white background&#10;&#10;Description automatically generated">
            <a:extLst>
              <a:ext uri="{FF2B5EF4-FFF2-40B4-BE49-F238E27FC236}">
                <a16:creationId xmlns:a16="http://schemas.microsoft.com/office/drawing/2014/main" id="{41826DBC-B2C3-4E9B-BFDD-79366C7403D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11227" y="2156619"/>
            <a:ext cx="3205956" cy="3205956"/>
          </a:xfrm>
        </p:spPr>
      </p:pic>
    </p:spTree>
    <p:extLst>
      <p:ext uri="{BB962C8B-B14F-4D97-AF65-F5344CB8AC3E}">
        <p14:creationId xmlns:p14="http://schemas.microsoft.com/office/powerpoint/2010/main" val="627642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words&#10;&#10;Description automatically generated">
            <a:extLst>
              <a:ext uri="{FF2B5EF4-FFF2-40B4-BE49-F238E27FC236}">
                <a16:creationId xmlns:a16="http://schemas.microsoft.com/office/drawing/2014/main" id="{DCF314B9-C26A-4658-AD95-8ECC6276FB8F}"/>
              </a:ext>
            </a:extLst>
          </p:cNvPr>
          <p:cNvPicPr>
            <a:picLocks noGrp="1" noChangeAspect="1"/>
          </p:cNvPicPr>
          <p:nvPr>
            <p:ph sz="quarter" idx="1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73987" y="1331913"/>
            <a:ext cx="8031401" cy="4335462"/>
          </a:xfrm>
        </p:spPr>
      </p:pic>
    </p:spTree>
    <p:extLst>
      <p:ext uri="{BB962C8B-B14F-4D97-AF65-F5344CB8AC3E}">
        <p14:creationId xmlns:p14="http://schemas.microsoft.com/office/powerpoint/2010/main" val="368989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CB8D5-3826-4ABA-A78E-CE946C641049}"/>
              </a:ext>
            </a:extLst>
          </p:cNvPr>
          <p:cNvSpPr>
            <a:spLocks noGrp="1"/>
          </p:cNvSpPr>
          <p:nvPr>
            <p:ph type="title"/>
          </p:nvPr>
        </p:nvSpPr>
        <p:spPr>
          <a:xfrm>
            <a:off x="762000" y="115743"/>
            <a:ext cx="10515600" cy="1325563"/>
          </a:xfrm>
        </p:spPr>
        <p:txBody>
          <a:bodyPr anchor="ctr">
            <a:normAutofit/>
          </a:bodyPr>
          <a:lstStyle/>
          <a:p>
            <a:r>
              <a:rPr lang="en-US" dirty="0"/>
              <a:t>Curricular Goals</a:t>
            </a:r>
          </a:p>
        </p:txBody>
      </p:sp>
      <p:sp>
        <p:nvSpPr>
          <p:cNvPr id="3" name="Content Placeholder 2">
            <a:extLst>
              <a:ext uri="{FF2B5EF4-FFF2-40B4-BE49-F238E27FC236}">
                <a16:creationId xmlns:a16="http://schemas.microsoft.com/office/drawing/2014/main" id="{F2D5D879-1B6A-4150-960C-9BB555B8A4B9}"/>
              </a:ext>
            </a:extLst>
          </p:cNvPr>
          <p:cNvSpPr>
            <a:spLocks noGrp="1"/>
          </p:cNvSpPr>
          <p:nvPr>
            <p:ph sz="half" idx="1"/>
          </p:nvPr>
        </p:nvSpPr>
        <p:spPr>
          <a:xfrm>
            <a:off x="315684" y="1825625"/>
            <a:ext cx="5627915" cy="4771118"/>
          </a:xfrm>
        </p:spPr>
        <p:txBody>
          <a:bodyPr>
            <a:normAutofit/>
          </a:bodyPr>
          <a:lstStyle/>
          <a:p>
            <a:r>
              <a:rPr lang="en-US" sz="2600" dirty="0"/>
              <a:t>Develop students’ </a:t>
            </a:r>
            <a:r>
              <a:rPr lang="en-US" sz="2600" i="1" dirty="0">
                <a:solidFill>
                  <a:srgbClr val="972929"/>
                </a:solidFill>
              </a:rPr>
              <a:t>capacities to reason through perceived conflicts </a:t>
            </a:r>
            <a:r>
              <a:rPr lang="en-US" sz="2600" dirty="0"/>
              <a:t>between religious and bioscientific claims.</a:t>
            </a:r>
          </a:p>
          <a:p>
            <a:r>
              <a:rPr lang="en-US" sz="2600" dirty="0"/>
              <a:t>Enhance students’ </a:t>
            </a:r>
            <a:r>
              <a:rPr lang="en-US" sz="2600" i="1" dirty="0">
                <a:solidFill>
                  <a:srgbClr val="972929"/>
                </a:solidFill>
              </a:rPr>
              <a:t>interest in, and preparedness and intention for</a:t>
            </a:r>
            <a:r>
              <a:rPr lang="en-US" sz="2600" dirty="0"/>
              <a:t>, further engagement at the junction of Islam and bioscience.</a:t>
            </a:r>
          </a:p>
          <a:p>
            <a:r>
              <a:rPr lang="en-US" sz="2600" dirty="0"/>
              <a:t>Promote </a:t>
            </a:r>
            <a:r>
              <a:rPr lang="en-US" sz="2600" i="1" dirty="0">
                <a:solidFill>
                  <a:srgbClr val="972929"/>
                </a:solidFill>
              </a:rPr>
              <a:t>attitudinal change away from perceived inherent conflict </a:t>
            </a:r>
            <a:r>
              <a:rPr lang="en-US" sz="2600" dirty="0"/>
              <a:t>between Islam and science.</a:t>
            </a:r>
          </a:p>
          <a:p>
            <a:pPr marL="0" indent="0">
              <a:buNone/>
            </a:pPr>
            <a:endParaRPr lang="en-US" sz="2600" dirty="0"/>
          </a:p>
        </p:txBody>
      </p:sp>
      <p:pic>
        <p:nvPicPr>
          <p:cNvPr id="2052" name="Picture 4" descr="Enhancing the Doctor Patient Relationship | Vanguard Comm.">
            <a:extLst>
              <a:ext uri="{FF2B5EF4-FFF2-40B4-BE49-F238E27FC236}">
                <a16:creationId xmlns:a16="http://schemas.microsoft.com/office/drawing/2014/main" id="{B6D97C56-FF1B-0603-38F9-F557EEEF3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3" y="4072632"/>
            <a:ext cx="4005674" cy="2669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PT - Unit 7: Science &amp; Religion PowerPoint Presentation, free download ...">
            <a:extLst>
              <a:ext uri="{FF2B5EF4-FFF2-40B4-BE49-F238E27FC236}">
                <a16:creationId xmlns:a16="http://schemas.microsoft.com/office/drawing/2014/main" id="{2A09B69E-A254-BC45-CDCA-E49F4C3F6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1240" y="1170089"/>
            <a:ext cx="3696689" cy="277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09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EB52-A43A-40CF-90E5-6904F6BC70C9}"/>
              </a:ext>
            </a:extLst>
          </p:cNvPr>
          <p:cNvSpPr>
            <a:spLocks noGrp="1"/>
          </p:cNvSpPr>
          <p:nvPr>
            <p:ph type="title"/>
          </p:nvPr>
        </p:nvSpPr>
        <p:spPr>
          <a:xfrm>
            <a:off x="838200" y="365125"/>
            <a:ext cx="10515600" cy="1325563"/>
          </a:xfrm>
        </p:spPr>
        <p:txBody>
          <a:bodyPr anchor="ctr">
            <a:normAutofit/>
          </a:bodyPr>
          <a:lstStyle/>
          <a:p>
            <a:r>
              <a:rPr lang="en-US" dirty="0"/>
              <a:t>Curricular Features</a:t>
            </a:r>
          </a:p>
        </p:txBody>
      </p:sp>
      <p:pic>
        <p:nvPicPr>
          <p:cNvPr id="5" name="Content Placeholder 4" descr="A white background with black text&#10;&#10;Description automatically generated">
            <a:extLst>
              <a:ext uri="{FF2B5EF4-FFF2-40B4-BE49-F238E27FC236}">
                <a16:creationId xmlns:a16="http://schemas.microsoft.com/office/drawing/2014/main" id="{3E36D7E6-0850-4B19-B584-4832DA1152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12276"/>
            <a:ext cx="10515600" cy="2997200"/>
          </a:xfrm>
          <a:noFill/>
        </p:spPr>
      </p:pic>
    </p:spTree>
    <p:extLst>
      <p:ext uri="{BB962C8B-B14F-4D97-AF65-F5344CB8AC3E}">
        <p14:creationId xmlns:p14="http://schemas.microsoft.com/office/powerpoint/2010/main" val="1420570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4EB9-4D4B-450E-8FB6-3438004BFF0F}"/>
              </a:ext>
            </a:extLst>
          </p:cNvPr>
          <p:cNvSpPr>
            <a:spLocks noGrp="1"/>
          </p:cNvSpPr>
          <p:nvPr>
            <p:ph type="title"/>
          </p:nvPr>
        </p:nvSpPr>
        <p:spPr>
          <a:xfrm>
            <a:off x="660812" y="98476"/>
            <a:ext cx="10515600" cy="1325563"/>
          </a:xfrm>
        </p:spPr>
        <p:txBody>
          <a:bodyPr/>
          <a:lstStyle/>
          <a:p>
            <a:r>
              <a:rPr lang="en-US" dirty="0"/>
              <a:t>Curricular Features</a:t>
            </a:r>
          </a:p>
        </p:txBody>
      </p:sp>
      <p:graphicFrame>
        <p:nvGraphicFramePr>
          <p:cNvPr id="6" name="Diagram 5">
            <a:extLst>
              <a:ext uri="{FF2B5EF4-FFF2-40B4-BE49-F238E27FC236}">
                <a16:creationId xmlns:a16="http://schemas.microsoft.com/office/drawing/2014/main" id="{DD298C18-5C03-461B-BDC7-3056054160FB}"/>
              </a:ext>
            </a:extLst>
          </p:cNvPr>
          <p:cNvGraphicFramePr/>
          <p:nvPr>
            <p:extLst>
              <p:ext uri="{D42A27DB-BD31-4B8C-83A1-F6EECF244321}">
                <p14:modId xmlns:p14="http://schemas.microsoft.com/office/powerpoint/2010/main" val="2420343340"/>
              </p:ext>
            </p:extLst>
          </p:nvPr>
        </p:nvGraphicFramePr>
        <p:xfrm>
          <a:off x="660812" y="1175657"/>
          <a:ext cx="10353552" cy="5444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706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D593-9D36-431E-8AB0-E47B123021BF}"/>
              </a:ext>
            </a:extLst>
          </p:cNvPr>
          <p:cNvSpPr>
            <a:spLocks noGrp="1"/>
          </p:cNvSpPr>
          <p:nvPr>
            <p:ph type="title"/>
          </p:nvPr>
        </p:nvSpPr>
        <p:spPr>
          <a:xfrm>
            <a:off x="838200" y="1"/>
            <a:ext cx="10515600" cy="1021278"/>
          </a:xfrm>
        </p:spPr>
        <p:txBody>
          <a:bodyPr/>
          <a:lstStyle/>
          <a:p>
            <a:r>
              <a:rPr lang="en-US" dirty="0"/>
              <a:t>Seven Seminars</a:t>
            </a:r>
          </a:p>
        </p:txBody>
      </p:sp>
      <p:sp>
        <p:nvSpPr>
          <p:cNvPr id="3" name="Content Placeholder 2">
            <a:extLst>
              <a:ext uri="{FF2B5EF4-FFF2-40B4-BE49-F238E27FC236}">
                <a16:creationId xmlns:a16="http://schemas.microsoft.com/office/drawing/2014/main" id="{B4979DAD-3FF9-4ED9-B546-D1A364F20816}"/>
              </a:ext>
            </a:extLst>
          </p:cNvPr>
          <p:cNvSpPr>
            <a:spLocks noGrp="1"/>
          </p:cNvSpPr>
          <p:nvPr>
            <p:ph idx="1"/>
          </p:nvPr>
        </p:nvSpPr>
        <p:spPr>
          <a:xfrm>
            <a:off x="1274918" y="1409700"/>
            <a:ext cx="9407855" cy="4337462"/>
          </a:xfrm>
        </p:spPr>
        <p:txBody>
          <a:bodyPr>
            <a:normAutofit fontScale="92500" lnSpcReduction="20000"/>
          </a:bodyPr>
          <a:lstStyle/>
          <a:p>
            <a:r>
              <a:rPr lang="en-US" sz="2600" dirty="0"/>
              <a:t>What Do We Know and How Do We Know It? Reasoning Exercises in Islam and Science</a:t>
            </a:r>
          </a:p>
          <a:p>
            <a:r>
              <a:rPr lang="en-US" sz="2600" dirty="0"/>
              <a:t>How did Human Beings Come About? Evolution and God's Special Creation.</a:t>
            </a:r>
          </a:p>
          <a:p>
            <a:r>
              <a:rPr lang="en-US" sz="2600" dirty="0"/>
              <a:t>What does it mean to be a Human Being? Neuroscience, Artificial Intelligence and the Soul</a:t>
            </a:r>
          </a:p>
          <a:p>
            <a:r>
              <a:rPr lang="en-US" sz="2600" dirty="0"/>
              <a:t>Human Enhancement and Transhumanism: Are we changing, and should we change our being?</a:t>
            </a:r>
          </a:p>
          <a:p>
            <a:r>
              <a:rPr lang="en-US" sz="2600" dirty="0"/>
              <a:t>Are We Programmed or Do We Have Free Will? Discussions on Fate and Genetic Determinism</a:t>
            </a:r>
          </a:p>
          <a:p>
            <a:r>
              <a:rPr lang="en-US" sz="2600" dirty="0"/>
              <a:t>Are Human Beings Unique in this Universe? Science and Theological Inquiry about Extraterrestrial Life.</a:t>
            </a:r>
          </a:p>
          <a:p>
            <a:r>
              <a:rPr lang="en-US" sz="2600" dirty="0"/>
              <a:t>Knowledge Café and Harvest</a:t>
            </a:r>
          </a:p>
          <a:p>
            <a:pPr marL="514350" indent="-514350">
              <a:buAutoNum type="arabicPeriod"/>
            </a:pPr>
            <a:endParaRPr lang="en-US" dirty="0"/>
          </a:p>
          <a:p>
            <a:pPr marL="514350" indent="-514350">
              <a:buAutoNum type="arabicPeriod"/>
            </a:pPr>
            <a:endParaRPr lang="en-US" dirty="0"/>
          </a:p>
          <a:p>
            <a:pPr marL="0" indent="0">
              <a:buNone/>
            </a:pPr>
            <a:endParaRPr lang="en-US" dirty="0"/>
          </a:p>
        </p:txBody>
      </p:sp>
      <p:pic>
        <p:nvPicPr>
          <p:cNvPr id="4098" name="Picture 2" descr="20 Hours Round Timer or Countdown Timer Icon. Deadline Concept ...">
            <a:extLst>
              <a:ext uri="{FF2B5EF4-FFF2-40B4-BE49-F238E27FC236}">
                <a16:creationId xmlns:a16="http://schemas.microsoft.com/office/drawing/2014/main" id="{06CCCB3A-B3AF-A219-EEB7-52D0461FA1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22" t="26667" r="31314" b="32467"/>
          <a:stretch/>
        </p:blipFill>
        <p:spPr bwMode="auto">
          <a:xfrm>
            <a:off x="10682773" y="5480462"/>
            <a:ext cx="1377537" cy="137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19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70F2-E183-45AA-8086-8CB839D42E5A}"/>
              </a:ext>
            </a:extLst>
          </p:cNvPr>
          <p:cNvSpPr>
            <a:spLocks noGrp="1"/>
          </p:cNvSpPr>
          <p:nvPr>
            <p:ph type="title"/>
          </p:nvPr>
        </p:nvSpPr>
        <p:spPr/>
        <p:txBody>
          <a:bodyPr/>
          <a:lstStyle/>
          <a:p>
            <a:r>
              <a:rPr lang="en-US" dirty="0"/>
              <a:t>Topical relationships</a:t>
            </a:r>
          </a:p>
        </p:txBody>
      </p:sp>
      <p:pic>
        <p:nvPicPr>
          <p:cNvPr id="4" name="Content Placeholder 4" descr="A diagram of the human being&#10;&#10;Description automatically generated">
            <a:extLst>
              <a:ext uri="{FF2B5EF4-FFF2-40B4-BE49-F238E27FC236}">
                <a16:creationId xmlns:a16="http://schemas.microsoft.com/office/drawing/2014/main" id="{20378F8F-DAA1-4900-8E4E-8F4B941510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9594" y="1804423"/>
            <a:ext cx="9527997" cy="3757670"/>
          </a:xfrm>
        </p:spPr>
      </p:pic>
    </p:spTree>
    <p:extLst>
      <p:ext uri="{BB962C8B-B14F-4D97-AF65-F5344CB8AC3E}">
        <p14:creationId xmlns:p14="http://schemas.microsoft.com/office/powerpoint/2010/main" val="1794739293"/>
      </p:ext>
    </p:extLst>
  </p:cSld>
  <p:clrMapOvr>
    <a:masterClrMapping/>
  </p:clrMapOvr>
</p:sld>
</file>

<file path=ppt/theme/theme1.xml><?xml version="1.0" encoding="utf-8"?>
<a:theme xmlns:a="http://schemas.openxmlformats.org/drawingml/2006/main" name="Presentation Template II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IIM" id="{E2465F80-0F80-7D48-9DF4-7C355295FB5F}" vid="{D2EA46A7-1BC3-1841-9E6A-6648452DB6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5958</TotalTime>
  <Words>2759</Words>
  <Application>Microsoft Office PowerPoint</Application>
  <PresentationFormat>Widescreen</PresentationFormat>
  <Paragraphs>332</Paragraphs>
  <Slides>42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AppleSymbols</vt:lpstr>
      <vt:lpstr>Arial</vt:lpstr>
      <vt:lpstr>Brill</vt:lpstr>
      <vt:lpstr>Calibri</vt:lpstr>
      <vt:lpstr>Courier New</vt:lpstr>
      <vt:lpstr>Tw Cen MT</vt:lpstr>
      <vt:lpstr>Wingdings</vt:lpstr>
      <vt:lpstr>Presentation Template IIM</vt:lpstr>
      <vt:lpstr>PowerPoint Presentation</vt:lpstr>
      <vt:lpstr>Multidisciplinary International Collaboration</vt:lpstr>
      <vt:lpstr>Panel Presentation Overview</vt:lpstr>
      <vt:lpstr>Existing Challenges</vt:lpstr>
      <vt:lpstr>Curricular Goals</vt:lpstr>
      <vt:lpstr>Curricular Features</vt:lpstr>
      <vt:lpstr>Curricular Features</vt:lpstr>
      <vt:lpstr>Seven Seminars</vt:lpstr>
      <vt:lpstr>Topical relationships</vt:lpstr>
      <vt:lpstr>PowerPoint Presentation</vt:lpstr>
      <vt:lpstr>OUR FINDINGS</vt:lpstr>
      <vt:lpstr>Our Theory of Change</vt:lpstr>
      <vt:lpstr>Program Participants</vt:lpstr>
      <vt:lpstr>Cohort differences </vt:lpstr>
      <vt:lpstr>Data Collection &amp; Analytical Approach</vt:lpstr>
      <vt:lpstr>Sociodemographic Backgrounds</vt:lpstr>
      <vt:lpstr>PowerPoint Presentation</vt:lpstr>
      <vt:lpstr>Our hypotheses</vt:lpstr>
      <vt:lpstr> </vt:lpstr>
      <vt:lpstr>Essays </vt:lpstr>
      <vt:lpstr>Change in Knowledge</vt:lpstr>
      <vt:lpstr>Quotes from essays:</vt:lpstr>
      <vt:lpstr>Types of knowledge</vt:lpstr>
      <vt:lpstr>Quotes from essays:</vt:lpstr>
      <vt:lpstr>Quotes from essays:</vt:lpstr>
      <vt:lpstr>Change in Interest</vt:lpstr>
      <vt:lpstr>Change in Preparedness</vt:lpstr>
      <vt:lpstr>Change in Intention</vt:lpstr>
      <vt:lpstr>Quotes from essays:</vt:lpstr>
      <vt:lpstr>Change in Beliefs (Views) on Religion &amp; Science</vt:lpstr>
      <vt:lpstr>Quotes from essays:  3 types of relations</vt:lpstr>
      <vt:lpstr>Bioscience &amp; Islam are in harmony</vt:lpstr>
      <vt:lpstr>Bioscience &amp; Islam are conflictual</vt:lpstr>
      <vt:lpstr>Tensions exist, but harmony is possible</vt:lpstr>
      <vt:lpstr>Additional incentives of the seminars:</vt:lpstr>
      <vt:lpstr>Essay Quotes:</vt:lpstr>
      <vt:lpstr>Essay Quotes:</vt:lpstr>
      <vt:lpstr>Our reflections:</vt:lpstr>
      <vt:lpstr>Curricular Application</vt:lpstr>
      <vt:lpstr>Curricular Application &amp; Sustainability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JTF Retreat/Seminar/Modules Breakdown</dc:title>
  <dc:creator>Aasim Padela</dc:creator>
  <cp:lastModifiedBy>Yunus, Raudah</cp:lastModifiedBy>
  <cp:revision>668</cp:revision>
  <dcterms:created xsi:type="dcterms:W3CDTF">2022-06-17T17:28:01Z</dcterms:created>
  <dcterms:modified xsi:type="dcterms:W3CDTF">2024-11-28T18:53:47Z</dcterms:modified>
</cp:coreProperties>
</file>